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82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94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1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61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01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203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83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6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28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74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91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97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C3EF1-F485-442B-9D6F-56E13C2A6F91}" type="datetimeFigureOut">
              <a:rPr lang="zh-TW" altLang="en-US" smtClean="0"/>
              <a:t>2021/6/21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CA2DC-7C2F-4B0E-9B77-9344782DF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88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191003" y="1045930"/>
            <a:ext cx="2462133" cy="83099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訂定自主學習實施規範，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提請學生自主學習小組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審議通過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04664" y="2396846"/>
            <a:ext cx="2808312" cy="58477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圖書館辦理學生自主學習計畫申請、輔導與審查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3645024" y="2403049"/>
            <a:ext cx="2808312" cy="58477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教務處邀請教師擔任隨班教師，並排課、發鐘點費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2216234" y="3441144"/>
            <a:ext cx="2364894" cy="83099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圖書館辦理</a:t>
            </a:r>
            <a:b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</a:br>
            <a: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1.</a:t>
            </a:r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學生說明會</a:t>
            </a:r>
            <a:endParaRPr lang="en-US" altLang="zh-TW" sz="1600" b="1" strike="sngStrike" dirty="0">
              <a:solidFill>
                <a:srgbClr val="FF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2.</a:t>
            </a:r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教師增能研習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1542931" y="4644008"/>
            <a:ext cx="3758277" cy="33855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圖書館辦理學生申請收件</a:t>
            </a:r>
            <a: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第</a:t>
            </a:r>
            <a: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15-17</a:t>
            </a:r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週</a:t>
            </a:r>
            <a: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800718" y="5469195"/>
            <a:ext cx="5112568" cy="83099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圖書館進行審查辦理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1.</a:t>
            </a:r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審查教師為參與</a:t>
            </a:r>
            <a:r>
              <a:rPr lang="zh-TW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自主學習彈性課程之老師進行審查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en-US" altLang="zh-TW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2.</a:t>
            </a:r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提請學生自主學習小組審查後公告實施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001572" y="7812360"/>
            <a:ext cx="1995380" cy="58477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學生執行計畫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指導教師輔導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2297716" y="6804248"/>
            <a:ext cx="1995380" cy="5847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圖書館依學生計畫屬性規畫場地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3694512" y="7803649"/>
            <a:ext cx="1995380" cy="58477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圖書館進行學生管理、執行成果檢核</a:t>
            </a:r>
            <a:endParaRPr lang="en-US" altLang="zh-TW" sz="1600" b="1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60648" y="46754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基隆市立暖暖高級中學自主學習規劃與實施流程</a:t>
            </a:r>
          </a:p>
        </p:txBody>
      </p:sp>
      <p:cxnSp>
        <p:nvCxnSpPr>
          <p:cNvPr id="24" name="直線單箭頭接點 23"/>
          <p:cNvCxnSpPr>
            <a:cxnSpLocks/>
          </p:cNvCxnSpPr>
          <p:nvPr/>
        </p:nvCxnSpPr>
        <p:spPr>
          <a:xfrm>
            <a:off x="3003534" y="4982562"/>
            <a:ext cx="0" cy="486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>
            <a:cxnSpLocks/>
          </p:cNvCxnSpPr>
          <p:nvPr/>
        </p:nvCxnSpPr>
        <p:spPr>
          <a:xfrm>
            <a:off x="2996952" y="6338375"/>
            <a:ext cx="0" cy="465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F0E87EB2-15FF-4A63-94E1-D8E959B2026D}"/>
              </a:ext>
            </a:extLst>
          </p:cNvPr>
          <p:cNvCxnSpPr>
            <a:cxnSpLocks/>
          </p:cNvCxnSpPr>
          <p:nvPr/>
        </p:nvCxnSpPr>
        <p:spPr>
          <a:xfrm>
            <a:off x="2996952" y="4283968"/>
            <a:ext cx="0" cy="307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1FA3D9F5-90C4-4098-8C84-011D71FD96EA}"/>
              </a:ext>
            </a:extLst>
          </p:cNvPr>
          <p:cNvCxnSpPr>
            <a:cxnSpLocks/>
          </p:cNvCxnSpPr>
          <p:nvPr/>
        </p:nvCxnSpPr>
        <p:spPr>
          <a:xfrm>
            <a:off x="2996952" y="2987824"/>
            <a:ext cx="6582" cy="366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9B94D654-90B2-480A-B811-8CF073E9DD4E}"/>
              </a:ext>
            </a:extLst>
          </p:cNvPr>
          <p:cNvCxnSpPr>
            <a:cxnSpLocks/>
          </p:cNvCxnSpPr>
          <p:nvPr/>
        </p:nvCxnSpPr>
        <p:spPr>
          <a:xfrm flipH="1">
            <a:off x="2191003" y="1953722"/>
            <a:ext cx="236293" cy="294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3E98A5D4-4EE8-4811-90DE-A6A903E11039}"/>
              </a:ext>
            </a:extLst>
          </p:cNvPr>
          <p:cNvCxnSpPr>
            <a:cxnSpLocks/>
          </p:cNvCxnSpPr>
          <p:nvPr/>
        </p:nvCxnSpPr>
        <p:spPr>
          <a:xfrm>
            <a:off x="4411243" y="1959627"/>
            <a:ext cx="241893" cy="31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FF51ABE3-DB78-420A-AED6-7D6003755FA4}"/>
              </a:ext>
            </a:extLst>
          </p:cNvPr>
          <p:cNvCxnSpPr>
            <a:cxnSpLocks/>
          </p:cNvCxnSpPr>
          <p:nvPr/>
        </p:nvCxnSpPr>
        <p:spPr>
          <a:xfrm>
            <a:off x="3694512" y="7452320"/>
            <a:ext cx="166538" cy="260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E6252702-599A-492B-ADE0-902108FE2841}"/>
              </a:ext>
            </a:extLst>
          </p:cNvPr>
          <p:cNvCxnSpPr>
            <a:cxnSpLocks/>
          </p:cNvCxnSpPr>
          <p:nvPr/>
        </p:nvCxnSpPr>
        <p:spPr>
          <a:xfrm flipH="1">
            <a:off x="2421826" y="7452320"/>
            <a:ext cx="215086" cy="283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27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113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 </cp:lastModifiedBy>
  <cp:revision>11</cp:revision>
  <cp:lastPrinted>2021-02-19T07:40:16Z</cp:lastPrinted>
  <dcterms:created xsi:type="dcterms:W3CDTF">2020-10-05T01:49:34Z</dcterms:created>
  <dcterms:modified xsi:type="dcterms:W3CDTF">2021-06-21T12:19:28Z</dcterms:modified>
</cp:coreProperties>
</file>