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"/>
  </p:notesMasterIdLst>
  <p:handoutMasterIdLst>
    <p:handoutMasterId r:id="rId119"/>
  </p:handoutMasterIdLst>
  <p:sldIdLst>
    <p:sldId id="1316" r:id="rId2"/>
    <p:sldId id="1538" r:id="rId3"/>
    <p:sldId id="1539" r:id="rId4"/>
    <p:sldId id="1540" r:id="rId5"/>
    <p:sldId id="1587" r:id="rId6"/>
    <p:sldId id="1588" r:id="rId7"/>
    <p:sldId id="1406" r:id="rId8"/>
    <p:sldId id="1741" r:id="rId9"/>
    <p:sldId id="1479" r:id="rId10"/>
    <p:sldId id="1743" r:id="rId11"/>
    <p:sldId id="1593" r:id="rId12"/>
    <p:sldId id="1742" r:id="rId13"/>
    <p:sldId id="1413" r:id="rId14"/>
    <p:sldId id="1495" r:id="rId15"/>
    <p:sldId id="1496" r:id="rId16"/>
    <p:sldId id="1497" r:id="rId17"/>
    <p:sldId id="1357" r:id="rId18"/>
    <p:sldId id="1358" r:id="rId19"/>
    <p:sldId id="1359" r:id="rId20"/>
    <p:sldId id="1407" r:id="rId21"/>
    <p:sldId id="1360" r:id="rId22"/>
    <p:sldId id="1489" r:id="rId23"/>
    <p:sldId id="1362" r:id="rId24"/>
    <p:sldId id="1363" r:id="rId25"/>
    <p:sldId id="1364" r:id="rId26"/>
    <p:sldId id="1603" r:id="rId27"/>
    <p:sldId id="1604" r:id="rId28"/>
    <p:sldId id="1605" r:id="rId29"/>
    <p:sldId id="1411" r:id="rId30"/>
    <p:sldId id="272" r:id="rId31"/>
    <p:sldId id="1417" r:id="rId32"/>
    <p:sldId id="1425" r:id="rId33"/>
    <p:sldId id="1428" r:id="rId34"/>
    <p:sldId id="1610" r:id="rId35"/>
    <p:sldId id="1611" r:id="rId36"/>
    <p:sldId id="1723" r:id="rId37"/>
    <p:sldId id="1613" r:id="rId38"/>
    <p:sldId id="1614" r:id="rId39"/>
    <p:sldId id="1615" r:id="rId40"/>
    <p:sldId id="1616" r:id="rId41"/>
    <p:sldId id="1617" r:id="rId42"/>
    <p:sldId id="1618" r:id="rId43"/>
    <p:sldId id="1619" r:id="rId44"/>
    <p:sldId id="1620" r:id="rId45"/>
    <p:sldId id="1621" r:id="rId46"/>
    <p:sldId id="1724" r:id="rId47"/>
    <p:sldId id="1557" r:id="rId48"/>
    <p:sldId id="1427" r:id="rId49"/>
    <p:sldId id="1623" r:id="rId50"/>
    <p:sldId id="1624" r:id="rId51"/>
    <p:sldId id="1625" r:id="rId52"/>
    <p:sldId id="1626" r:id="rId53"/>
    <p:sldId id="1627" r:id="rId54"/>
    <p:sldId id="1628" r:id="rId55"/>
    <p:sldId id="1629" r:id="rId56"/>
    <p:sldId id="1630" r:id="rId57"/>
    <p:sldId id="1631" r:id="rId58"/>
    <p:sldId id="1452" r:id="rId59"/>
    <p:sldId id="1633" r:id="rId60"/>
    <p:sldId id="1634" r:id="rId61"/>
    <p:sldId id="1635" r:id="rId62"/>
    <p:sldId id="1636" r:id="rId63"/>
    <p:sldId id="1637" r:id="rId64"/>
    <p:sldId id="1638" r:id="rId65"/>
    <p:sldId id="1639" r:id="rId66"/>
    <p:sldId id="1640" r:id="rId67"/>
    <p:sldId id="1641" r:id="rId68"/>
    <p:sldId id="1642" r:id="rId69"/>
    <p:sldId id="1643" r:id="rId70"/>
    <p:sldId id="1644" r:id="rId71"/>
    <p:sldId id="1645" r:id="rId72"/>
    <p:sldId id="1646" r:id="rId73"/>
    <p:sldId id="1647" r:id="rId74"/>
    <p:sldId id="1648" r:id="rId75"/>
    <p:sldId id="1649" r:id="rId76"/>
    <p:sldId id="1650" r:id="rId77"/>
    <p:sldId id="1651" r:id="rId78"/>
    <p:sldId id="1652" r:id="rId79"/>
    <p:sldId id="1653" r:id="rId80"/>
    <p:sldId id="1654" r:id="rId81"/>
    <p:sldId id="1655" r:id="rId82"/>
    <p:sldId id="1656" r:id="rId83"/>
    <p:sldId id="1657" r:id="rId84"/>
    <p:sldId id="1658" r:id="rId85"/>
    <p:sldId id="1659" r:id="rId86"/>
    <p:sldId id="1660" r:id="rId87"/>
    <p:sldId id="1661" r:id="rId88"/>
    <p:sldId id="1662" r:id="rId89"/>
    <p:sldId id="1663" r:id="rId90"/>
    <p:sldId id="1266" r:id="rId91"/>
    <p:sldId id="1267" r:id="rId92"/>
    <p:sldId id="1666" r:id="rId93"/>
    <p:sldId id="1667" r:id="rId94"/>
    <p:sldId id="1668" r:id="rId95"/>
    <p:sldId id="1669" r:id="rId96"/>
    <p:sldId id="1670" r:id="rId97"/>
    <p:sldId id="1671" r:id="rId98"/>
    <p:sldId id="1672" r:id="rId99"/>
    <p:sldId id="1673" r:id="rId100"/>
    <p:sldId id="1674" r:id="rId101"/>
    <p:sldId id="1675" r:id="rId102"/>
    <p:sldId id="1727" r:id="rId103"/>
    <p:sldId id="1728" r:id="rId104"/>
    <p:sldId id="1729" r:id="rId105"/>
    <p:sldId id="1730" r:id="rId106"/>
    <p:sldId id="1731" r:id="rId107"/>
    <p:sldId id="1732" r:id="rId108"/>
    <p:sldId id="1733" r:id="rId109"/>
    <p:sldId id="1734" r:id="rId110"/>
    <p:sldId id="1735" r:id="rId111"/>
    <p:sldId id="1736" r:id="rId112"/>
    <p:sldId id="1737" r:id="rId113"/>
    <p:sldId id="1738" r:id="rId114"/>
    <p:sldId id="1739" r:id="rId115"/>
    <p:sldId id="1480" r:id="rId116"/>
    <p:sldId id="1740" r:id="rId117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FF00FF"/>
    <a:srgbClr val="FFCCFF"/>
    <a:srgbClr val="3333FF"/>
    <a:srgbClr val="008000"/>
    <a:srgbClr val="CCFFCC"/>
    <a:srgbClr val="0000CC"/>
    <a:srgbClr val="CC66FF"/>
    <a:srgbClr val="CC33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4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C36CE1-8218-45C0-A237-9ABAD8B0CF51}" type="doc">
      <dgm:prSet loTypeId="urn:microsoft.com/office/officeart/2005/8/layout/bProcess2" loCatId="process" qsTypeId="urn:microsoft.com/office/officeart/2005/8/quickstyle/simple5" qsCatId="simple" csTypeId="urn:microsoft.com/office/officeart/2005/8/colors/colorful2" csCatId="colorful" phldr="1"/>
      <dgm:spPr/>
    </dgm:pt>
    <dgm:pt modelId="{EB896CF6-D344-4CB2-B4AA-A10F86BC5B7D}">
      <dgm:prSet phldrT="[文字]"/>
      <dgm:spPr/>
      <dgm:t>
        <a:bodyPr/>
        <a:lstStyle/>
        <a:p>
          <a:r>
            <a:rPr lang="zh-TW" altLang="en-US" dirty="0">
              <a:latin typeface="標楷體" pitchFamily="65" charset="-120"/>
              <a:ea typeface="全真顏體" pitchFamily="49" charset="-120"/>
            </a:rPr>
            <a:t>基隆市優先免試入學</a:t>
          </a:r>
        </a:p>
      </dgm:t>
    </dgm:pt>
    <dgm:pt modelId="{89D372F4-CF1E-4431-A166-06EE1045D31A}" type="parTrans" cxnId="{CC71DE3C-5B96-4605-B124-DBBF41D24FD2}">
      <dgm:prSet/>
      <dgm:spPr/>
      <dgm:t>
        <a:bodyPr/>
        <a:lstStyle/>
        <a:p>
          <a:endParaRPr lang="zh-TW" altLang="en-US"/>
        </a:p>
      </dgm:t>
    </dgm:pt>
    <dgm:pt modelId="{7E3CF719-9840-44BC-97C8-1CDD6129D3E5}" type="sibTrans" cxnId="{CC71DE3C-5B96-4605-B124-DBBF41D24FD2}">
      <dgm:prSet/>
      <dgm:spPr/>
      <dgm:t>
        <a:bodyPr/>
        <a:lstStyle/>
        <a:p>
          <a:endParaRPr lang="zh-TW" altLang="en-US"/>
        </a:p>
      </dgm:t>
    </dgm:pt>
    <dgm:pt modelId="{3AC1E35C-2122-45E6-8D21-7F911B19D586}">
      <dgm:prSet phldrT="[文字]"/>
      <dgm:spPr/>
      <dgm:t>
        <a:bodyPr/>
        <a:lstStyle/>
        <a:p>
          <a:pPr algn="ctr"/>
          <a:r>
            <a:rPr lang="zh-TW" altLang="en-US" dirty="0">
              <a:solidFill>
                <a:srgbClr val="000099"/>
              </a:solidFill>
              <a:latin typeface="標楷體" pitchFamily="65" charset="-120"/>
              <a:ea typeface="全真顏體" pitchFamily="49" charset="-120"/>
            </a:rPr>
            <a:t>基北區</a:t>
          </a:r>
          <a:endParaRPr lang="en-US" altLang="zh-TW" dirty="0">
            <a:solidFill>
              <a:srgbClr val="000099"/>
            </a:solidFill>
            <a:latin typeface="標楷體" pitchFamily="65" charset="-120"/>
            <a:ea typeface="全真顏體" pitchFamily="49" charset="-120"/>
          </a:endParaRPr>
        </a:p>
        <a:p>
          <a:pPr algn="ctr"/>
          <a:r>
            <a:rPr lang="zh-TW" altLang="en-US" dirty="0">
              <a:solidFill>
                <a:srgbClr val="000099"/>
              </a:solidFill>
              <a:latin typeface="標楷體" pitchFamily="65" charset="-120"/>
              <a:ea typeface="全真顏體" pitchFamily="49" charset="-120"/>
            </a:rPr>
            <a:t>免試入學</a:t>
          </a:r>
        </a:p>
      </dgm:t>
    </dgm:pt>
    <dgm:pt modelId="{880F10AD-007F-45AD-8203-F7457BB0634D}" type="parTrans" cxnId="{9FE43D0E-73F4-440C-B56D-73BC963A9A44}">
      <dgm:prSet/>
      <dgm:spPr/>
      <dgm:t>
        <a:bodyPr/>
        <a:lstStyle/>
        <a:p>
          <a:endParaRPr lang="zh-TW" altLang="en-US"/>
        </a:p>
      </dgm:t>
    </dgm:pt>
    <dgm:pt modelId="{341B2EA8-03C3-4868-8285-3A8796CF43FD}" type="sibTrans" cxnId="{9FE43D0E-73F4-440C-B56D-73BC963A9A44}">
      <dgm:prSet/>
      <dgm:spPr/>
      <dgm:t>
        <a:bodyPr/>
        <a:lstStyle/>
        <a:p>
          <a:endParaRPr lang="zh-TW" altLang="en-US"/>
        </a:p>
      </dgm:t>
    </dgm:pt>
    <dgm:pt modelId="{419C2230-9357-41D7-A046-9C4A64786A2B}" type="pres">
      <dgm:prSet presAssocID="{33C36CE1-8218-45C0-A237-9ABAD8B0CF51}" presName="diagram" presStyleCnt="0">
        <dgm:presLayoutVars>
          <dgm:dir/>
          <dgm:resizeHandles/>
        </dgm:presLayoutVars>
      </dgm:prSet>
      <dgm:spPr/>
    </dgm:pt>
    <dgm:pt modelId="{0379C580-2815-48E4-A7BD-383ACEDC0AEC}" type="pres">
      <dgm:prSet presAssocID="{EB896CF6-D344-4CB2-B4AA-A10F86BC5B7D}" presName="firs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7E72C8-F2AC-4051-8E69-A1957A60B204}" type="pres">
      <dgm:prSet presAssocID="{7E3CF719-9840-44BC-97C8-1CDD6129D3E5}" presName="sibTrans" presStyleLbl="sibTrans2D1" presStyleIdx="0" presStyleCnt="1"/>
      <dgm:spPr/>
      <dgm:t>
        <a:bodyPr/>
        <a:lstStyle/>
        <a:p>
          <a:endParaRPr lang="zh-TW" altLang="en-US"/>
        </a:p>
      </dgm:t>
    </dgm:pt>
    <dgm:pt modelId="{814B612A-54E4-48A0-8582-03C2059047AD}" type="pres">
      <dgm:prSet presAssocID="{3AC1E35C-2122-45E6-8D21-7F911B19D586}" presName="lastNode" presStyleLbl="node1" presStyleIdx="1" presStyleCnt="2" custScaleX="119076" custLinFactY="-1004" custLinFactNeighborX="65398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9C5EE5B-B01E-4C79-9F70-5276F8DA0368}" type="presOf" srcId="{EB896CF6-D344-4CB2-B4AA-A10F86BC5B7D}" destId="{0379C580-2815-48E4-A7BD-383ACEDC0AEC}" srcOrd="0" destOrd="0" presId="urn:microsoft.com/office/officeart/2005/8/layout/bProcess2"/>
    <dgm:cxn modelId="{9FE43D0E-73F4-440C-B56D-73BC963A9A44}" srcId="{33C36CE1-8218-45C0-A237-9ABAD8B0CF51}" destId="{3AC1E35C-2122-45E6-8D21-7F911B19D586}" srcOrd="1" destOrd="0" parTransId="{880F10AD-007F-45AD-8203-F7457BB0634D}" sibTransId="{341B2EA8-03C3-4868-8285-3A8796CF43FD}"/>
    <dgm:cxn modelId="{8A8297EB-CA24-4ADE-8716-F9F61EC172FE}" type="presOf" srcId="{7E3CF719-9840-44BC-97C8-1CDD6129D3E5}" destId="{737E72C8-F2AC-4051-8E69-A1957A60B204}" srcOrd="0" destOrd="0" presId="urn:microsoft.com/office/officeart/2005/8/layout/bProcess2"/>
    <dgm:cxn modelId="{745AC6A3-3D8E-42DA-B4A6-B89867943E69}" type="presOf" srcId="{33C36CE1-8218-45C0-A237-9ABAD8B0CF51}" destId="{419C2230-9357-41D7-A046-9C4A64786A2B}" srcOrd="0" destOrd="0" presId="urn:microsoft.com/office/officeart/2005/8/layout/bProcess2"/>
    <dgm:cxn modelId="{CC71DE3C-5B96-4605-B124-DBBF41D24FD2}" srcId="{33C36CE1-8218-45C0-A237-9ABAD8B0CF51}" destId="{EB896CF6-D344-4CB2-B4AA-A10F86BC5B7D}" srcOrd="0" destOrd="0" parTransId="{89D372F4-CF1E-4431-A166-06EE1045D31A}" sibTransId="{7E3CF719-9840-44BC-97C8-1CDD6129D3E5}"/>
    <dgm:cxn modelId="{EBCA73FB-DBB5-4F4B-91EB-779C767B22EB}" type="presOf" srcId="{3AC1E35C-2122-45E6-8D21-7F911B19D586}" destId="{814B612A-54E4-48A0-8582-03C2059047AD}" srcOrd="0" destOrd="0" presId="urn:microsoft.com/office/officeart/2005/8/layout/bProcess2"/>
    <dgm:cxn modelId="{1143720B-53AC-4955-AC5A-70222EAB75F0}" type="presParOf" srcId="{419C2230-9357-41D7-A046-9C4A64786A2B}" destId="{0379C580-2815-48E4-A7BD-383ACEDC0AEC}" srcOrd="0" destOrd="0" presId="urn:microsoft.com/office/officeart/2005/8/layout/bProcess2"/>
    <dgm:cxn modelId="{74DE97BD-6BAB-4EC1-9A80-FA19EC2BF2D8}" type="presParOf" srcId="{419C2230-9357-41D7-A046-9C4A64786A2B}" destId="{737E72C8-F2AC-4051-8E69-A1957A60B204}" srcOrd="1" destOrd="0" presId="urn:microsoft.com/office/officeart/2005/8/layout/bProcess2"/>
    <dgm:cxn modelId="{5C211CF2-9D0B-4DF0-8F5E-831FA7E5D99B}" type="presParOf" srcId="{419C2230-9357-41D7-A046-9C4A64786A2B}" destId="{814B612A-54E4-48A0-8582-03C2059047AD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FACF56-6B40-481C-A2F8-C4677AB87564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0C5CFEBB-A8CF-4670-A84B-4A3FFBBA596F}">
      <dgm:prSet phldrT="[文字]"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市立</a:t>
          </a:r>
        </a:p>
      </dgm:t>
    </dgm:pt>
    <dgm:pt modelId="{42AF82B0-79AA-467A-8A5E-3B81DE6ED189}" type="parTrans" cxnId="{9F404BFC-88A6-4938-95CF-4C13946D0C40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865D25E7-0D6A-4C1D-B462-E426E5231740}" type="sibTrans" cxnId="{9F404BFC-88A6-4938-95CF-4C13946D0C40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DEE951F2-7BAC-453B-95CF-7E5C4E65A729}">
      <dgm:prSet phldrT="[文字]"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安樂</a:t>
          </a:r>
        </a:p>
      </dgm:t>
    </dgm:pt>
    <dgm:pt modelId="{08123AE3-A85D-466C-883C-F5FEB55BBDBE}" type="parTrans" cxnId="{2DF76080-2570-40AC-BE8D-67AC42D8858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0919C534-12BD-4F8B-8343-BFD2D7365C44}" type="sibTrans" cxnId="{2DF76080-2570-40AC-BE8D-67AC42D8858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E24D64F3-8FD6-4FEC-8AAE-893AE48B1BF6}">
      <dgm:prSet phldrT="[文字]"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國立</a:t>
          </a:r>
        </a:p>
      </dgm:t>
    </dgm:pt>
    <dgm:pt modelId="{287A0AE1-37B1-43D9-9285-E0BEF9F31BA6}" type="parTrans" cxnId="{C579EC8D-1029-4416-BE21-220270EA2FC0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C93FC4A0-79E9-49DB-B4A2-22C40AD4C850}" type="sibTrans" cxnId="{C579EC8D-1029-4416-BE21-220270EA2FC0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B89AD7CB-77CF-4F59-B64B-CC69D7D7CD1D}">
      <dgm:prSet phldrT="[文字]"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基中</a:t>
          </a:r>
        </a:p>
      </dgm:t>
    </dgm:pt>
    <dgm:pt modelId="{71D6BBB5-4589-4F13-88A4-28ADB9E4BDC4}" type="parTrans" cxnId="{7AB91FAC-0355-4749-BFD0-B28D6B30F78E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D51B5836-9418-4D7F-909D-581D88268C09}" type="sibTrans" cxnId="{7AB91FAC-0355-4749-BFD0-B28D6B30F78E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377B7C02-DCC3-4394-98E6-5EC71528316A}">
      <dgm:prSet phldrT="[文字]"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基海</a:t>
          </a:r>
        </a:p>
      </dgm:t>
    </dgm:pt>
    <dgm:pt modelId="{995B2C1C-24D0-409B-87A1-147FAC63D4B2}" type="parTrans" cxnId="{2F2223ED-9FF7-45AA-B6DA-47D2EFD4860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10F6CA61-1375-4A36-BA30-420397D694E0}" type="sibTrans" cxnId="{2F2223ED-9FF7-45AA-B6DA-47D2EFD4860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0C8A20C8-E8DD-470D-93F2-B47E8EE0DBA3}">
      <dgm:prSet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私立</a:t>
          </a:r>
        </a:p>
      </dgm:t>
    </dgm:pt>
    <dgm:pt modelId="{ACE577CB-ED05-47A9-9922-EEE74D65C68E}" type="parTrans" cxnId="{3863751A-7294-4A82-A951-0ED1BBFAE6E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B3F54E16-0E0A-463F-B74B-BA846B96F737}" type="sibTrans" cxnId="{3863751A-7294-4A82-A951-0ED1BBFAE6E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6C585E13-6554-4299-B652-256B3E75424F}">
      <dgm:prSet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培德</a:t>
          </a:r>
        </a:p>
      </dgm:t>
    </dgm:pt>
    <dgm:pt modelId="{0A00BE70-3D39-4B81-9B96-42C217AB0108}" type="parTrans" cxnId="{2698C108-1AA6-41D7-B99B-872B20D77741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1164B682-CEAF-4DD4-8960-353A569EEC6E}" type="sibTrans" cxnId="{2698C108-1AA6-41D7-B99B-872B20D77741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0F592499-D737-4C84-B1DC-88EC35E0976E}">
      <dgm:prSet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二信</a:t>
          </a:r>
        </a:p>
      </dgm:t>
    </dgm:pt>
    <dgm:pt modelId="{353BA19A-17EF-43E6-97E3-0E51A71CFA05}" type="parTrans" cxnId="{FEF7EAA6-FFC3-43BC-AFE6-F6826DE17CBB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80D2A26B-7C0B-45A6-937B-CEEA1CD50CD4}" type="sibTrans" cxnId="{FEF7EAA6-FFC3-43BC-AFE6-F6826DE17CBB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930CAACF-A0A5-4B29-A57B-C03D91466389}">
      <dgm:prSet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聖心</a:t>
          </a:r>
        </a:p>
      </dgm:t>
    </dgm:pt>
    <dgm:pt modelId="{D71E68D0-04E0-4B51-901F-72CA1FED4968}" type="parTrans" cxnId="{46A8C798-A155-43EC-BB46-20677E43D2D8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3E3D7CB4-8FB6-45AF-86D0-CFD89B92F70A}" type="sibTrans" cxnId="{46A8C798-A155-43EC-BB46-20677E43D2D8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4BCA5030-C1E3-43FC-A319-2F63F7A9EC00}">
      <dgm:prSet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基商</a:t>
          </a:r>
        </a:p>
      </dgm:t>
    </dgm:pt>
    <dgm:pt modelId="{5D9FA314-9CD4-4CF6-93A5-5B5C726848DB}" type="parTrans" cxnId="{0CD2A63C-13FC-46A2-9050-EA5786CB53B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222DB9A0-774F-4EED-9E21-03D36E6AE7F1}" type="sibTrans" cxnId="{0CD2A63C-13FC-46A2-9050-EA5786CB53B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FB02185C-0BFA-4899-90B1-C4BD70A93338}">
      <dgm:prSet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暖暖</a:t>
          </a:r>
        </a:p>
      </dgm:t>
    </dgm:pt>
    <dgm:pt modelId="{FEE4EAE8-17BA-4226-8A30-CB85B62808DC}" type="parTrans" cxnId="{DBC2ABAD-5EA8-4F35-BC9F-4F178BBC2A52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6F5FC1E1-05C5-4A1F-AEC7-A358EEAD4D30}" type="sibTrans" cxnId="{DBC2ABAD-5EA8-4F35-BC9F-4F178BBC2A52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6D64EA04-890C-437A-A495-D8CFCA6C7C38}">
      <dgm:prSet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中山</a:t>
          </a:r>
        </a:p>
      </dgm:t>
    </dgm:pt>
    <dgm:pt modelId="{09CEF6BC-B986-4749-BEE5-57028C0CB7BC}" type="parTrans" cxnId="{829BD348-074E-42CA-A2BD-5255540D8499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077B2E29-CAF7-4E3A-B055-1C85D0E39DBB}" type="sibTrans" cxnId="{829BD348-074E-42CA-A2BD-5255540D8499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3E3813CC-BA30-4AD3-B9FD-8117C03E5410}">
      <dgm:prSet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基女</a:t>
          </a:r>
        </a:p>
      </dgm:t>
    </dgm:pt>
    <dgm:pt modelId="{097BBDAF-B298-4690-B926-C19AE3D85ACD}" type="parTrans" cxnId="{A8E3E8DC-4776-4A9F-8191-D8F9225D6B2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15D0E9D5-3F18-4356-8081-D7CA6EB5DAC5}" type="sibTrans" cxnId="{A8E3E8DC-4776-4A9F-8191-D8F9225D6B2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0CB9C7EA-1449-497C-99E0-F0BE85DF5B6B}">
      <dgm:prSet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光隆</a:t>
          </a:r>
        </a:p>
      </dgm:t>
    </dgm:pt>
    <dgm:pt modelId="{F9D877F5-94BB-4E00-97BF-CA37A3E7DC08}" type="parTrans" cxnId="{17A57E46-13AA-447B-94AA-1BF90BAA398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1DC7022E-1C32-4EFC-9C25-4CDEF9E78496}" type="sibTrans" cxnId="{17A57E46-13AA-447B-94AA-1BF90BAA398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FF0807E3-0234-4242-B4B7-F24C7E0D3C54}">
      <dgm:prSet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八斗</a:t>
          </a:r>
          <a:endParaRPr lang="en-US" altLang="zh-TW" dirty="0">
            <a:ea typeface="金梅毛行書" pitchFamily="49" charset="-120"/>
          </a:endParaRPr>
        </a:p>
      </dgm:t>
    </dgm:pt>
    <dgm:pt modelId="{3FE361FE-198B-4240-A3FC-92210827E17E}" type="parTrans" cxnId="{6E466235-CD28-404D-A6E0-A596D6BDA19C}">
      <dgm:prSet/>
      <dgm:spPr/>
      <dgm:t>
        <a:bodyPr/>
        <a:lstStyle/>
        <a:p>
          <a:endParaRPr lang="zh-TW" altLang="en-US"/>
        </a:p>
      </dgm:t>
    </dgm:pt>
    <dgm:pt modelId="{3DEE0478-BE4F-4A8A-87CF-064FBC668F06}" type="sibTrans" cxnId="{6E466235-CD28-404D-A6E0-A596D6BDA19C}">
      <dgm:prSet/>
      <dgm:spPr/>
      <dgm:t>
        <a:bodyPr/>
        <a:lstStyle/>
        <a:p>
          <a:endParaRPr lang="zh-TW" altLang="en-US"/>
        </a:p>
      </dgm:t>
    </dgm:pt>
    <dgm:pt modelId="{7F959FCB-5062-4937-BBCE-B3F3FEDC6A49}" type="pres">
      <dgm:prSet presAssocID="{03FACF56-6B40-481C-A2F8-C4677AB8756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9EEDC001-9A27-45D4-8315-CA9BA08D15EB}" type="pres">
      <dgm:prSet presAssocID="{0C5CFEBB-A8CF-4670-A84B-4A3FFBBA596F}" presName="root" presStyleCnt="0"/>
      <dgm:spPr/>
    </dgm:pt>
    <dgm:pt modelId="{244CA317-B96F-41EB-A48C-7C576A70BC94}" type="pres">
      <dgm:prSet presAssocID="{0C5CFEBB-A8CF-4670-A84B-4A3FFBBA596F}" presName="rootComposite" presStyleCnt="0"/>
      <dgm:spPr/>
    </dgm:pt>
    <dgm:pt modelId="{5F482B04-A74F-4475-BD78-F58F0ACED62D}" type="pres">
      <dgm:prSet presAssocID="{0C5CFEBB-A8CF-4670-A84B-4A3FFBBA596F}" presName="rootText" presStyleLbl="node1" presStyleIdx="0" presStyleCnt="3"/>
      <dgm:spPr/>
      <dgm:t>
        <a:bodyPr/>
        <a:lstStyle/>
        <a:p>
          <a:endParaRPr lang="zh-TW" altLang="en-US"/>
        </a:p>
      </dgm:t>
    </dgm:pt>
    <dgm:pt modelId="{1C0B5DF5-B9A7-4A54-B6A5-23D512D74123}" type="pres">
      <dgm:prSet presAssocID="{0C5CFEBB-A8CF-4670-A84B-4A3FFBBA596F}" presName="rootConnector" presStyleLbl="node1" presStyleIdx="0" presStyleCnt="3"/>
      <dgm:spPr/>
      <dgm:t>
        <a:bodyPr/>
        <a:lstStyle/>
        <a:p>
          <a:endParaRPr lang="zh-TW" altLang="en-US"/>
        </a:p>
      </dgm:t>
    </dgm:pt>
    <dgm:pt modelId="{0430A4CE-B355-437D-8C92-A8EBB1D2DE2F}" type="pres">
      <dgm:prSet presAssocID="{0C5CFEBB-A8CF-4670-A84B-4A3FFBBA596F}" presName="childShape" presStyleCnt="0"/>
      <dgm:spPr/>
    </dgm:pt>
    <dgm:pt modelId="{92F16BAE-7777-459D-9EBE-5E719DEBAE1A}" type="pres">
      <dgm:prSet presAssocID="{08123AE3-A85D-466C-883C-F5FEB55BBDBE}" presName="Name13" presStyleLbl="parChTrans1D2" presStyleIdx="0" presStyleCnt="12"/>
      <dgm:spPr/>
      <dgm:t>
        <a:bodyPr/>
        <a:lstStyle/>
        <a:p>
          <a:endParaRPr lang="zh-TW" altLang="en-US"/>
        </a:p>
      </dgm:t>
    </dgm:pt>
    <dgm:pt modelId="{C8425778-BAEC-419B-B764-1ACF3ECF3986}" type="pres">
      <dgm:prSet presAssocID="{DEE951F2-7BAC-453B-95CF-7E5C4E65A729}" presName="childText" presStyleLbl="bgAcc1" presStyleIdx="0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0CD24C-3CF9-4784-964F-FDC08DFD8D80}" type="pres">
      <dgm:prSet presAssocID="{09CEF6BC-B986-4749-BEE5-57028C0CB7BC}" presName="Name13" presStyleLbl="parChTrans1D2" presStyleIdx="1" presStyleCnt="12"/>
      <dgm:spPr/>
      <dgm:t>
        <a:bodyPr/>
        <a:lstStyle/>
        <a:p>
          <a:endParaRPr lang="zh-TW" altLang="en-US"/>
        </a:p>
      </dgm:t>
    </dgm:pt>
    <dgm:pt modelId="{444796E7-0556-4D3E-870F-3D4246B36E85}" type="pres">
      <dgm:prSet presAssocID="{6D64EA04-890C-437A-A495-D8CFCA6C7C38}" presName="childText" presStyleLbl="bgAcc1" presStyleIdx="1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477450-10EB-460F-B19B-2E1A70E80BB3}" type="pres">
      <dgm:prSet presAssocID="{FEE4EAE8-17BA-4226-8A30-CB85B62808DC}" presName="Name13" presStyleLbl="parChTrans1D2" presStyleIdx="2" presStyleCnt="12"/>
      <dgm:spPr/>
      <dgm:t>
        <a:bodyPr/>
        <a:lstStyle/>
        <a:p>
          <a:endParaRPr lang="zh-TW" altLang="en-US"/>
        </a:p>
      </dgm:t>
    </dgm:pt>
    <dgm:pt modelId="{8EBCB35B-F6C1-41C3-BA99-E0CF5C4E6F79}" type="pres">
      <dgm:prSet presAssocID="{FB02185C-0BFA-4899-90B1-C4BD70A93338}" presName="childText" presStyleLbl="bgAcc1" presStyleIdx="2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EBED71-2231-4E1D-A693-EFA5361C183C}" type="pres">
      <dgm:prSet presAssocID="{3FE361FE-198B-4240-A3FC-92210827E17E}" presName="Name13" presStyleLbl="parChTrans1D2" presStyleIdx="3" presStyleCnt="12"/>
      <dgm:spPr/>
      <dgm:t>
        <a:bodyPr/>
        <a:lstStyle/>
        <a:p>
          <a:endParaRPr lang="zh-TW" altLang="en-US"/>
        </a:p>
      </dgm:t>
    </dgm:pt>
    <dgm:pt modelId="{C1E9D6E1-B6E9-4EEF-8A3E-E865CB95D658}" type="pres">
      <dgm:prSet presAssocID="{FF0807E3-0234-4242-B4B7-F24C7E0D3C54}" presName="childText" presStyleLbl="bgAcc1" presStyleIdx="3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BEDFEA-D7F9-479C-A5B5-0DD061604FE8}" type="pres">
      <dgm:prSet presAssocID="{E24D64F3-8FD6-4FEC-8AAE-893AE48B1BF6}" presName="root" presStyleCnt="0"/>
      <dgm:spPr/>
    </dgm:pt>
    <dgm:pt modelId="{0AB875C3-A2D5-4394-B651-1857CC86D02D}" type="pres">
      <dgm:prSet presAssocID="{E24D64F3-8FD6-4FEC-8AAE-893AE48B1BF6}" presName="rootComposite" presStyleCnt="0"/>
      <dgm:spPr/>
    </dgm:pt>
    <dgm:pt modelId="{C826DDDE-337B-4C83-9617-40879F4AFAB5}" type="pres">
      <dgm:prSet presAssocID="{E24D64F3-8FD6-4FEC-8AAE-893AE48B1BF6}" presName="rootText" presStyleLbl="node1" presStyleIdx="1" presStyleCnt="3"/>
      <dgm:spPr/>
      <dgm:t>
        <a:bodyPr/>
        <a:lstStyle/>
        <a:p>
          <a:endParaRPr lang="zh-TW" altLang="en-US"/>
        </a:p>
      </dgm:t>
    </dgm:pt>
    <dgm:pt modelId="{21569E42-F716-4891-B474-69FB6B485569}" type="pres">
      <dgm:prSet presAssocID="{E24D64F3-8FD6-4FEC-8AAE-893AE48B1BF6}" presName="rootConnector" presStyleLbl="node1" presStyleIdx="1" presStyleCnt="3"/>
      <dgm:spPr/>
      <dgm:t>
        <a:bodyPr/>
        <a:lstStyle/>
        <a:p>
          <a:endParaRPr lang="zh-TW" altLang="en-US"/>
        </a:p>
      </dgm:t>
    </dgm:pt>
    <dgm:pt modelId="{03E6B4CB-9541-41B6-89EC-BF8676B9A1E9}" type="pres">
      <dgm:prSet presAssocID="{E24D64F3-8FD6-4FEC-8AAE-893AE48B1BF6}" presName="childShape" presStyleCnt="0"/>
      <dgm:spPr/>
    </dgm:pt>
    <dgm:pt modelId="{F81BB4E1-71D4-4A3E-9868-151359D40DEC}" type="pres">
      <dgm:prSet presAssocID="{71D6BBB5-4589-4F13-88A4-28ADB9E4BDC4}" presName="Name13" presStyleLbl="parChTrans1D2" presStyleIdx="4" presStyleCnt="12"/>
      <dgm:spPr/>
      <dgm:t>
        <a:bodyPr/>
        <a:lstStyle/>
        <a:p>
          <a:endParaRPr lang="zh-TW" altLang="en-US"/>
        </a:p>
      </dgm:t>
    </dgm:pt>
    <dgm:pt modelId="{A0D38A22-8364-462E-9F38-076CD78D29F1}" type="pres">
      <dgm:prSet presAssocID="{B89AD7CB-77CF-4F59-B64B-CC69D7D7CD1D}" presName="childText" presStyleLbl="bgAcc1" presStyleIdx="4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D5D995-DB0A-4963-8FAA-BF944D35CD18}" type="pres">
      <dgm:prSet presAssocID="{097BBDAF-B298-4690-B926-C19AE3D85ACD}" presName="Name13" presStyleLbl="parChTrans1D2" presStyleIdx="5" presStyleCnt="12"/>
      <dgm:spPr/>
      <dgm:t>
        <a:bodyPr/>
        <a:lstStyle/>
        <a:p>
          <a:endParaRPr lang="zh-TW" altLang="en-US"/>
        </a:p>
      </dgm:t>
    </dgm:pt>
    <dgm:pt modelId="{10B33DE5-F5CC-4A3B-A656-1B7DAC779211}" type="pres">
      <dgm:prSet presAssocID="{3E3813CC-BA30-4AD3-B9FD-8117C03E5410}" presName="childText" presStyleLbl="bgAcc1" presStyleIdx="5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67E015-005C-4857-AF32-FC81449A7184}" type="pres">
      <dgm:prSet presAssocID="{5D9FA314-9CD4-4CF6-93A5-5B5C726848DB}" presName="Name13" presStyleLbl="parChTrans1D2" presStyleIdx="6" presStyleCnt="12"/>
      <dgm:spPr/>
      <dgm:t>
        <a:bodyPr/>
        <a:lstStyle/>
        <a:p>
          <a:endParaRPr lang="zh-TW" altLang="en-US"/>
        </a:p>
      </dgm:t>
    </dgm:pt>
    <dgm:pt modelId="{09DB7E19-A974-407D-8FAE-3E9C9128AAC7}" type="pres">
      <dgm:prSet presAssocID="{4BCA5030-C1E3-43FC-A319-2F63F7A9EC00}" presName="childText" presStyleLbl="bgAcc1" presStyleIdx="6" presStyleCnt="12" custLinFactNeighborX="206" custLinFactNeighborY="-49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DD0759-BC7E-44EE-B439-009A2226EB43}" type="pres">
      <dgm:prSet presAssocID="{995B2C1C-24D0-409B-87A1-147FAC63D4B2}" presName="Name13" presStyleLbl="parChTrans1D2" presStyleIdx="7" presStyleCnt="12"/>
      <dgm:spPr/>
      <dgm:t>
        <a:bodyPr/>
        <a:lstStyle/>
        <a:p>
          <a:endParaRPr lang="zh-TW" altLang="en-US"/>
        </a:p>
      </dgm:t>
    </dgm:pt>
    <dgm:pt modelId="{F0BDB875-A036-47F6-8C29-1FEF94829933}" type="pres">
      <dgm:prSet presAssocID="{377B7C02-DCC3-4394-98E6-5EC71528316A}" presName="childText" presStyleLbl="bgAcc1" presStyleIdx="7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2F6781-2B57-4FA1-95CC-9B9D072A00A8}" type="pres">
      <dgm:prSet presAssocID="{0C8A20C8-E8DD-470D-93F2-B47E8EE0DBA3}" presName="root" presStyleCnt="0"/>
      <dgm:spPr/>
    </dgm:pt>
    <dgm:pt modelId="{53FC0212-362D-4B87-8909-F966D732BDEF}" type="pres">
      <dgm:prSet presAssocID="{0C8A20C8-E8DD-470D-93F2-B47E8EE0DBA3}" presName="rootComposite" presStyleCnt="0"/>
      <dgm:spPr/>
    </dgm:pt>
    <dgm:pt modelId="{6807BFD2-A5C2-4D68-BF29-DF9357093A18}" type="pres">
      <dgm:prSet presAssocID="{0C8A20C8-E8DD-470D-93F2-B47E8EE0DBA3}" presName="rootText" presStyleLbl="node1" presStyleIdx="2" presStyleCnt="3" custLinFactNeighborX="1719" custLinFactNeighborY="3544"/>
      <dgm:spPr/>
      <dgm:t>
        <a:bodyPr/>
        <a:lstStyle/>
        <a:p>
          <a:endParaRPr lang="zh-TW" altLang="en-US"/>
        </a:p>
      </dgm:t>
    </dgm:pt>
    <dgm:pt modelId="{69A67871-BBFB-4CF9-B55B-E1316FB78CE6}" type="pres">
      <dgm:prSet presAssocID="{0C8A20C8-E8DD-470D-93F2-B47E8EE0DBA3}" presName="rootConnector" presStyleLbl="node1" presStyleIdx="2" presStyleCnt="3"/>
      <dgm:spPr/>
      <dgm:t>
        <a:bodyPr/>
        <a:lstStyle/>
        <a:p>
          <a:endParaRPr lang="zh-TW" altLang="en-US"/>
        </a:p>
      </dgm:t>
    </dgm:pt>
    <dgm:pt modelId="{F88D8F8C-BF38-42CA-AE7F-E194AA765414}" type="pres">
      <dgm:prSet presAssocID="{0C8A20C8-E8DD-470D-93F2-B47E8EE0DBA3}" presName="childShape" presStyleCnt="0"/>
      <dgm:spPr/>
    </dgm:pt>
    <dgm:pt modelId="{4D11BC61-266B-40FB-9983-9D32AC003A91}" type="pres">
      <dgm:prSet presAssocID="{353BA19A-17EF-43E6-97E3-0E51A71CFA05}" presName="Name13" presStyleLbl="parChTrans1D2" presStyleIdx="8" presStyleCnt="12"/>
      <dgm:spPr/>
      <dgm:t>
        <a:bodyPr/>
        <a:lstStyle/>
        <a:p>
          <a:endParaRPr lang="zh-TW" altLang="en-US"/>
        </a:p>
      </dgm:t>
    </dgm:pt>
    <dgm:pt modelId="{4DBD8B3E-D863-44D6-91BD-CB7D89408A96}" type="pres">
      <dgm:prSet presAssocID="{0F592499-D737-4C84-B1DC-88EC35E0976E}" presName="childText" presStyleLbl="bgAcc1" presStyleIdx="8" presStyleCnt="12" custLinFactNeighborX="-1541" custLinFactNeighborY="-211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E1479B-BA1A-4A28-ACB0-5A65433585E6}" type="pres">
      <dgm:prSet presAssocID="{D71E68D0-04E0-4B51-901F-72CA1FED4968}" presName="Name13" presStyleLbl="parChTrans1D2" presStyleIdx="9" presStyleCnt="12"/>
      <dgm:spPr/>
      <dgm:t>
        <a:bodyPr/>
        <a:lstStyle/>
        <a:p>
          <a:endParaRPr lang="zh-TW" altLang="en-US"/>
        </a:p>
      </dgm:t>
    </dgm:pt>
    <dgm:pt modelId="{81F9DAAC-E35D-4408-99EB-B58F47612786}" type="pres">
      <dgm:prSet presAssocID="{930CAACF-A0A5-4B29-A57B-C03D91466389}" presName="childText" presStyleLbl="bgAcc1" presStyleIdx="9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DB5383-32B2-4580-98E8-00CDEDF6D922}" type="pres">
      <dgm:prSet presAssocID="{F9D877F5-94BB-4E00-97BF-CA37A3E7DC08}" presName="Name13" presStyleLbl="parChTrans1D2" presStyleIdx="10" presStyleCnt="12"/>
      <dgm:spPr/>
      <dgm:t>
        <a:bodyPr/>
        <a:lstStyle/>
        <a:p>
          <a:endParaRPr lang="zh-TW" altLang="en-US"/>
        </a:p>
      </dgm:t>
    </dgm:pt>
    <dgm:pt modelId="{E160874A-4FF7-4A5A-A2A1-437C5655775D}" type="pres">
      <dgm:prSet presAssocID="{0CB9C7EA-1449-497C-99E0-F0BE85DF5B6B}" presName="childText" presStyleLbl="bgAcc1" presStyleIdx="10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FF7729-7F25-486A-972E-D0E20F6C2F9E}" type="pres">
      <dgm:prSet presAssocID="{0A00BE70-3D39-4B81-9B96-42C217AB0108}" presName="Name13" presStyleLbl="parChTrans1D2" presStyleIdx="11" presStyleCnt="12"/>
      <dgm:spPr/>
      <dgm:t>
        <a:bodyPr/>
        <a:lstStyle/>
        <a:p>
          <a:endParaRPr lang="zh-TW" altLang="en-US"/>
        </a:p>
      </dgm:t>
    </dgm:pt>
    <dgm:pt modelId="{DC560104-5680-4BB5-BA78-9208EDE208CA}" type="pres">
      <dgm:prSet presAssocID="{6C585E13-6554-4299-B652-256B3E75424F}" presName="childText" presStyleLbl="bgAcc1" presStyleIdx="11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3747317-41FF-4A18-9B42-78922AE5AC71}" type="presOf" srcId="{6D64EA04-890C-437A-A495-D8CFCA6C7C38}" destId="{444796E7-0556-4D3E-870F-3D4246B36E85}" srcOrd="0" destOrd="0" presId="urn:microsoft.com/office/officeart/2005/8/layout/hierarchy3"/>
    <dgm:cxn modelId="{60BE211C-8C63-4056-9436-DCFEEFB43943}" type="presOf" srcId="{0C5CFEBB-A8CF-4670-A84B-4A3FFBBA596F}" destId="{5F482B04-A74F-4475-BD78-F58F0ACED62D}" srcOrd="0" destOrd="0" presId="urn:microsoft.com/office/officeart/2005/8/layout/hierarchy3"/>
    <dgm:cxn modelId="{9B0D6310-8E55-40EE-A156-D40A47402177}" type="presOf" srcId="{F9D877F5-94BB-4E00-97BF-CA37A3E7DC08}" destId="{95DB5383-32B2-4580-98E8-00CDEDF6D922}" srcOrd="0" destOrd="0" presId="urn:microsoft.com/office/officeart/2005/8/layout/hierarchy3"/>
    <dgm:cxn modelId="{C36D22A7-4244-4E1D-9878-A861338A3637}" type="presOf" srcId="{71D6BBB5-4589-4F13-88A4-28ADB9E4BDC4}" destId="{F81BB4E1-71D4-4A3E-9868-151359D40DEC}" srcOrd="0" destOrd="0" presId="urn:microsoft.com/office/officeart/2005/8/layout/hierarchy3"/>
    <dgm:cxn modelId="{DBC2ABAD-5EA8-4F35-BC9F-4F178BBC2A52}" srcId="{0C5CFEBB-A8CF-4670-A84B-4A3FFBBA596F}" destId="{FB02185C-0BFA-4899-90B1-C4BD70A93338}" srcOrd="2" destOrd="0" parTransId="{FEE4EAE8-17BA-4226-8A30-CB85B62808DC}" sibTransId="{6F5FC1E1-05C5-4A1F-AEC7-A358EEAD4D30}"/>
    <dgm:cxn modelId="{5BD74287-9578-4659-BA5F-0463AF95FA85}" type="presOf" srcId="{B89AD7CB-77CF-4F59-B64B-CC69D7D7CD1D}" destId="{A0D38A22-8364-462E-9F38-076CD78D29F1}" srcOrd="0" destOrd="0" presId="urn:microsoft.com/office/officeart/2005/8/layout/hierarchy3"/>
    <dgm:cxn modelId="{B160AC7A-995E-46A7-8952-DDEF638EA428}" type="presOf" srcId="{D71E68D0-04E0-4B51-901F-72CA1FED4968}" destId="{21E1479B-BA1A-4A28-ACB0-5A65433585E6}" srcOrd="0" destOrd="0" presId="urn:microsoft.com/office/officeart/2005/8/layout/hierarchy3"/>
    <dgm:cxn modelId="{9E7FDC06-15D4-4F69-9A39-3D3591EBBCCE}" type="presOf" srcId="{4BCA5030-C1E3-43FC-A319-2F63F7A9EC00}" destId="{09DB7E19-A974-407D-8FAE-3E9C9128AAC7}" srcOrd="0" destOrd="0" presId="urn:microsoft.com/office/officeart/2005/8/layout/hierarchy3"/>
    <dgm:cxn modelId="{6AE7FA0E-F89C-4DB3-B105-BBA65BF9A9D8}" type="presOf" srcId="{3FE361FE-198B-4240-A3FC-92210827E17E}" destId="{F0EBED71-2231-4E1D-A693-EFA5361C183C}" srcOrd="0" destOrd="0" presId="urn:microsoft.com/office/officeart/2005/8/layout/hierarchy3"/>
    <dgm:cxn modelId="{F19F9D10-8D17-48E5-8DB7-617E0E748D0E}" type="presOf" srcId="{E24D64F3-8FD6-4FEC-8AAE-893AE48B1BF6}" destId="{21569E42-F716-4891-B474-69FB6B485569}" srcOrd="1" destOrd="0" presId="urn:microsoft.com/office/officeart/2005/8/layout/hierarchy3"/>
    <dgm:cxn modelId="{961DE031-9C30-4761-B580-AA8BE1AF436E}" type="presOf" srcId="{0CB9C7EA-1449-497C-99E0-F0BE85DF5B6B}" destId="{E160874A-4FF7-4A5A-A2A1-437C5655775D}" srcOrd="0" destOrd="0" presId="urn:microsoft.com/office/officeart/2005/8/layout/hierarchy3"/>
    <dgm:cxn modelId="{C12B4482-2BC5-46F4-8293-A4462BB879AB}" type="presOf" srcId="{09CEF6BC-B986-4749-BEE5-57028C0CB7BC}" destId="{B70CD24C-3CF9-4784-964F-FDC08DFD8D80}" srcOrd="0" destOrd="0" presId="urn:microsoft.com/office/officeart/2005/8/layout/hierarchy3"/>
    <dgm:cxn modelId="{6E466235-CD28-404D-A6E0-A596D6BDA19C}" srcId="{0C5CFEBB-A8CF-4670-A84B-4A3FFBBA596F}" destId="{FF0807E3-0234-4242-B4B7-F24C7E0D3C54}" srcOrd="3" destOrd="0" parTransId="{3FE361FE-198B-4240-A3FC-92210827E17E}" sibTransId="{3DEE0478-BE4F-4A8A-87CF-064FBC668F06}"/>
    <dgm:cxn modelId="{829BD348-074E-42CA-A2BD-5255540D8499}" srcId="{0C5CFEBB-A8CF-4670-A84B-4A3FFBBA596F}" destId="{6D64EA04-890C-437A-A495-D8CFCA6C7C38}" srcOrd="1" destOrd="0" parTransId="{09CEF6BC-B986-4749-BEE5-57028C0CB7BC}" sibTransId="{077B2E29-CAF7-4E3A-B055-1C85D0E39DBB}"/>
    <dgm:cxn modelId="{9F404BFC-88A6-4938-95CF-4C13946D0C40}" srcId="{03FACF56-6B40-481C-A2F8-C4677AB87564}" destId="{0C5CFEBB-A8CF-4670-A84B-4A3FFBBA596F}" srcOrd="0" destOrd="0" parTransId="{42AF82B0-79AA-467A-8A5E-3B81DE6ED189}" sibTransId="{865D25E7-0D6A-4C1D-B462-E426E5231740}"/>
    <dgm:cxn modelId="{2A1B6BCC-85A7-4D8B-8AB1-F07AA29828C3}" type="presOf" srcId="{0C5CFEBB-A8CF-4670-A84B-4A3FFBBA596F}" destId="{1C0B5DF5-B9A7-4A54-B6A5-23D512D74123}" srcOrd="1" destOrd="0" presId="urn:microsoft.com/office/officeart/2005/8/layout/hierarchy3"/>
    <dgm:cxn modelId="{70B0CC44-85A5-4114-975B-A2645CB2255D}" type="presOf" srcId="{0A00BE70-3D39-4B81-9B96-42C217AB0108}" destId="{01FF7729-7F25-486A-972E-D0E20F6C2F9E}" srcOrd="0" destOrd="0" presId="urn:microsoft.com/office/officeart/2005/8/layout/hierarchy3"/>
    <dgm:cxn modelId="{3863751A-7294-4A82-A951-0ED1BBFAE6E6}" srcId="{03FACF56-6B40-481C-A2F8-C4677AB87564}" destId="{0C8A20C8-E8DD-470D-93F2-B47E8EE0DBA3}" srcOrd="2" destOrd="0" parTransId="{ACE577CB-ED05-47A9-9922-EEE74D65C68E}" sibTransId="{B3F54E16-0E0A-463F-B74B-BA846B96F737}"/>
    <dgm:cxn modelId="{57629744-FEBD-43B7-A3C2-65A80B95B98D}" type="presOf" srcId="{353BA19A-17EF-43E6-97E3-0E51A71CFA05}" destId="{4D11BC61-266B-40FB-9983-9D32AC003A91}" srcOrd="0" destOrd="0" presId="urn:microsoft.com/office/officeart/2005/8/layout/hierarchy3"/>
    <dgm:cxn modelId="{2698C108-1AA6-41D7-B99B-872B20D77741}" srcId="{0C8A20C8-E8DD-470D-93F2-B47E8EE0DBA3}" destId="{6C585E13-6554-4299-B652-256B3E75424F}" srcOrd="3" destOrd="0" parTransId="{0A00BE70-3D39-4B81-9B96-42C217AB0108}" sibTransId="{1164B682-CEAF-4DD4-8960-353A569EEC6E}"/>
    <dgm:cxn modelId="{C72897C1-FA5E-4C70-9CAE-344ABD4BDDC4}" type="presOf" srcId="{0C8A20C8-E8DD-470D-93F2-B47E8EE0DBA3}" destId="{69A67871-BBFB-4CF9-B55B-E1316FB78CE6}" srcOrd="1" destOrd="0" presId="urn:microsoft.com/office/officeart/2005/8/layout/hierarchy3"/>
    <dgm:cxn modelId="{E8C6FD98-40D8-43DE-A9DC-80996449F530}" type="presOf" srcId="{E24D64F3-8FD6-4FEC-8AAE-893AE48B1BF6}" destId="{C826DDDE-337B-4C83-9617-40879F4AFAB5}" srcOrd="0" destOrd="0" presId="urn:microsoft.com/office/officeart/2005/8/layout/hierarchy3"/>
    <dgm:cxn modelId="{0B6E5572-1A07-44CD-8151-1DBB1C21581D}" type="presOf" srcId="{FF0807E3-0234-4242-B4B7-F24C7E0D3C54}" destId="{C1E9D6E1-B6E9-4EEF-8A3E-E865CB95D658}" srcOrd="0" destOrd="0" presId="urn:microsoft.com/office/officeart/2005/8/layout/hierarchy3"/>
    <dgm:cxn modelId="{2DF76080-2570-40AC-BE8D-67AC42D8858D}" srcId="{0C5CFEBB-A8CF-4670-A84B-4A3FFBBA596F}" destId="{DEE951F2-7BAC-453B-95CF-7E5C4E65A729}" srcOrd="0" destOrd="0" parTransId="{08123AE3-A85D-466C-883C-F5FEB55BBDBE}" sibTransId="{0919C534-12BD-4F8B-8343-BFD2D7365C44}"/>
    <dgm:cxn modelId="{B016A89B-233F-4C9D-AF3C-515C2927DD7B}" type="presOf" srcId="{377B7C02-DCC3-4394-98E6-5EC71528316A}" destId="{F0BDB875-A036-47F6-8C29-1FEF94829933}" srcOrd="0" destOrd="0" presId="urn:microsoft.com/office/officeart/2005/8/layout/hierarchy3"/>
    <dgm:cxn modelId="{AED6B3B7-6AA6-464B-AD94-10D0906FCE0F}" type="presOf" srcId="{097BBDAF-B298-4690-B926-C19AE3D85ACD}" destId="{A8D5D995-DB0A-4963-8FAA-BF944D35CD18}" srcOrd="0" destOrd="0" presId="urn:microsoft.com/office/officeart/2005/8/layout/hierarchy3"/>
    <dgm:cxn modelId="{AEB31262-154F-4831-BDDC-D5579DA31C83}" type="presOf" srcId="{995B2C1C-24D0-409B-87A1-147FAC63D4B2}" destId="{04DD0759-BC7E-44EE-B439-009A2226EB43}" srcOrd="0" destOrd="0" presId="urn:microsoft.com/office/officeart/2005/8/layout/hierarchy3"/>
    <dgm:cxn modelId="{A8E3E8DC-4776-4A9F-8191-D8F9225D6B2D}" srcId="{E24D64F3-8FD6-4FEC-8AAE-893AE48B1BF6}" destId="{3E3813CC-BA30-4AD3-B9FD-8117C03E5410}" srcOrd="1" destOrd="0" parTransId="{097BBDAF-B298-4690-B926-C19AE3D85ACD}" sibTransId="{15D0E9D5-3F18-4356-8081-D7CA6EB5DAC5}"/>
    <dgm:cxn modelId="{8F920704-E584-4104-9491-30B67C6CE26F}" type="presOf" srcId="{3E3813CC-BA30-4AD3-B9FD-8117C03E5410}" destId="{10B33DE5-F5CC-4A3B-A656-1B7DAC779211}" srcOrd="0" destOrd="0" presId="urn:microsoft.com/office/officeart/2005/8/layout/hierarchy3"/>
    <dgm:cxn modelId="{EB4DDD50-AF8A-4568-9F5D-D0F10A1A2B7F}" type="presOf" srcId="{08123AE3-A85D-466C-883C-F5FEB55BBDBE}" destId="{92F16BAE-7777-459D-9EBE-5E719DEBAE1A}" srcOrd="0" destOrd="0" presId="urn:microsoft.com/office/officeart/2005/8/layout/hierarchy3"/>
    <dgm:cxn modelId="{D2484B58-420C-4810-A7AD-94047B208DC4}" type="presOf" srcId="{03FACF56-6B40-481C-A2F8-C4677AB87564}" destId="{7F959FCB-5062-4937-BBCE-B3F3FEDC6A49}" srcOrd="0" destOrd="0" presId="urn:microsoft.com/office/officeart/2005/8/layout/hierarchy3"/>
    <dgm:cxn modelId="{22303DFE-A23A-498B-BD49-03F4ECB57D39}" type="presOf" srcId="{0C8A20C8-E8DD-470D-93F2-B47E8EE0DBA3}" destId="{6807BFD2-A5C2-4D68-BF29-DF9357093A18}" srcOrd="0" destOrd="0" presId="urn:microsoft.com/office/officeart/2005/8/layout/hierarchy3"/>
    <dgm:cxn modelId="{41E8239D-359D-40B8-88C9-F5BE07497FF7}" type="presOf" srcId="{FEE4EAE8-17BA-4226-8A30-CB85B62808DC}" destId="{07477450-10EB-460F-B19B-2E1A70E80BB3}" srcOrd="0" destOrd="0" presId="urn:microsoft.com/office/officeart/2005/8/layout/hierarchy3"/>
    <dgm:cxn modelId="{0CD2A63C-13FC-46A2-9050-EA5786CB53B6}" srcId="{E24D64F3-8FD6-4FEC-8AAE-893AE48B1BF6}" destId="{4BCA5030-C1E3-43FC-A319-2F63F7A9EC00}" srcOrd="2" destOrd="0" parTransId="{5D9FA314-9CD4-4CF6-93A5-5B5C726848DB}" sibTransId="{222DB9A0-774F-4EED-9E21-03D36E6AE7F1}"/>
    <dgm:cxn modelId="{BD6EAD44-3BA0-4584-899C-946490F15D38}" type="presOf" srcId="{6C585E13-6554-4299-B652-256B3E75424F}" destId="{DC560104-5680-4BB5-BA78-9208EDE208CA}" srcOrd="0" destOrd="0" presId="urn:microsoft.com/office/officeart/2005/8/layout/hierarchy3"/>
    <dgm:cxn modelId="{B4FDE8B7-7EEC-4924-852D-1389DD919CCD}" type="presOf" srcId="{DEE951F2-7BAC-453B-95CF-7E5C4E65A729}" destId="{C8425778-BAEC-419B-B764-1ACF3ECF3986}" srcOrd="0" destOrd="0" presId="urn:microsoft.com/office/officeart/2005/8/layout/hierarchy3"/>
    <dgm:cxn modelId="{17A57E46-13AA-447B-94AA-1BF90BAA398D}" srcId="{0C8A20C8-E8DD-470D-93F2-B47E8EE0DBA3}" destId="{0CB9C7EA-1449-497C-99E0-F0BE85DF5B6B}" srcOrd="2" destOrd="0" parTransId="{F9D877F5-94BB-4E00-97BF-CA37A3E7DC08}" sibTransId="{1DC7022E-1C32-4EFC-9C25-4CDEF9E78496}"/>
    <dgm:cxn modelId="{C579EC8D-1029-4416-BE21-220270EA2FC0}" srcId="{03FACF56-6B40-481C-A2F8-C4677AB87564}" destId="{E24D64F3-8FD6-4FEC-8AAE-893AE48B1BF6}" srcOrd="1" destOrd="0" parTransId="{287A0AE1-37B1-43D9-9285-E0BEF9F31BA6}" sibTransId="{C93FC4A0-79E9-49DB-B4A2-22C40AD4C850}"/>
    <dgm:cxn modelId="{C97BC140-4FBA-48E8-838B-71CC6FEA9855}" type="presOf" srcId="{0F592499-D737-4C84-B1DC-88EC35E0976E}" destId="{4DBD8B3E-D863-44D6-91BD-CB7D89408A96}" srcOrd="0" destOrd="0" presId="urn:microsoft.com/office/officeart/2005/8/layout/hierarchy3"/>
    <dgm:cxn modelId="{24D3248E-72B3-44F9-8436-08EB6FF46EF5}" type="presOf" srcId="{930CAACF-A0A5-4B29-A57B-C03D91466389}" destId="{81F9DAAC-E35D-4408-99EB-B58F47612786}" srcOrd="0" destOrd="0" presId="urn:microsoft.com/office/officeart/2005/8/layout/hierarchy3"/>
    <dgm:cxn modelId="{2F2223ED-9FF7-45AA-B6DA-47D2EFD48606}" srcId="{E24D64F3-8FD6-4FEC-8AAE-893AE48B1BF6}" destId="{377B7C02-DCC3-4394-98E6-5EC71528316A}" srcOrd="3" destOrd="0" parTransId="{995B2C1C-24D0-409B-87A1-147FAC63D4B2}" sibTransId="{10F6CA61-1375-4A36-BA30-420397D694E0}"/>
    <dgm:cxn modelId="{CD16B840-E949-4595-964A-32F62B3C89C4}" type="presOf" srcId="{FB02185C-0BFA-4899-90B1-C4BD70A93338}" destId="{8EBCB35B-F6C1-41C3-BA99-E0CF5C4E6F79}" srcOrd="0" destOrd="0" presId="urn:microsoft.com/office/officeart/2005/8/layout/hierarchy3"/>
    <dgm:cxn modelId="{7AB91FAC-0355-4749-BFD0-B28D6B30F78E}" srcId="{E24D64F3-8FD6-4FEC-8AAE-893AE48B1BF6}" destId="{B89AD7CB-77CF-4F59-B64B-CC69D7D7CD1D}" srcOrd="0" destOrd="0" parTransId="{71D6BBB5-4589-4F13-88A4-28ADB9E4BDC4}" sibTransId="{D51B5836-9418-4D7F-909D-581D88268C09}"/>
    <dgm:cxn modelId="{FEF7EAA6-FFC3-43BC-AFE6-F6826DE17CBB}" srcId="{0C8A20C8-E8DD-470D-93F2-B47E8EE0DBA3}" destId="{0F592499-D737-4C84-B1DC-88EC35E0976E}" srcOrd="0" destOrd="0" parTransId="{353BA19A-17EF-43E6-97E3-0E51A71CFA05}" sibTransId="{80D2A26B-7C0B-45A6-937B-CEEA1CD50CD4}"/>
    <dgm:cxn modelId="{46A8C798-A155-43EC-BB46-20677E43D2D8}" srcId="{0C8A20C8-E8DD-470D-93F2-B47E8EE0DBA3}" destId="{930CAACF-A0A5-4B29-A57B-C03D91466389}" srcOrd="1" destOrd="0" parTransId="{D71E68D0-04E0-4B51-901F-72CA1FED4968}" sibTransId="{3E3D7CB4-8FB6-45AF-86D0-CFD89B92F70A}"/>
    <dgm:cxn modelId="{A9E243FD-496B-4DC5-9DEE-05EA1FF6F161}" type="presOf" srcId="{5D9FA314-9CD4-4CF6-93A5-5B5C726848DB}" destId="{8367E015-005C-4857-AF32-FC81449A7184}" srcOrd="0" destOrd="0" presId="urn:microsoft.com/office/officeart/2005/8/layout/hierarchy3"/>
    <dgm:cxn modelId="{1EE88ED7-9798-49EC-A999-A98E1907725A}" type="presParOf" srcId="{7F959FCB-5062-4937-BBCE-B3F3FEDC6A49}" destId="{9EEDC001-9A27-45D4-8315-CA9BA08D15EB}" srcOrd="0" destOrd="0" presId="urn:microsoft.com/office/officeart/2005/8/layout/hierarchy3"/>
    <dgm:cxn modelId="{32D92AA0-AFF1-4489-BFBE-05EDFA462310}" type="presParOf" srcId="{9EEDC001-9A27-45D4-8315-CA9BA08D15EB}" destId="{244CA317-B96F-41EB-A48C-7C576A70BC94}" srcOrd="0" destOrd="0" presId="urn:microsoft.com/office/officeart/2005/8/layout/hierarchy3"/>
    <dgm:cxn modelId="{9FFA8AAB-D5DD-4056-B4A1-4A8382D6F5FC}" type="presParOf" srcId="{244CA317-B96F-41EB-A48C-7C576A70BC94}" destId="{5F482B04-A74F-4475-BD78-F58F0ACED62D}" srcOrd="0" destOrd="0" presId="urn:microsoft.com/office/officeart/2005/8/layout/hierarchy3"/>
    <dgm:cxn modelId="{754DED82-5146-4699-A63C-81AC4DFEFBA5}" type="presParOf" srcId="{244CA317-B96F-41EB-A48C-7C576A70BC94}" destId="{1C0B5DF5-B9A7-4A54-B6A5-23D512D74123}" srcOrd="1" destOrd="0" presId="urn:microsoft.com/office/officeart/2005/8/layout/hierarchy3"/>
    <dgm:cxn modelId="{62404C0E-51F4-4C93-822B-BF3ACB7DCAFB}" type="presParOf" srcId="{9EEDC001-9A27-45D4-8315-CA9BA08D15EB}" destId="{0430A4CE-B355-437D-8C92-A8EBB1D2DE2F}" srcOrd="1" destOrd="0" presId="urn:microsoft.com/office/officeart/2005/8/layout/hierarchy3"/>
    <dgm:cxn modelId="{E6057071-DDED-42A1-A3F2-08822BD97906}" type="presParOf" srcId="{0430A4CE-B355-437D-8C92-A8EBB1D2DE2F}" destId="{92F16BAE-7777-459D-9EBE-5E719DEBAE1A}" srcOrd="0" destOrd="0" presId="urn:microsoft.com/office/officeart/2005/8/layout/hierarchy3"/>
    <dgm:cxn modelId="{0A1519A3-A6BA-4807-84DE-7CE979F6AD44}" type="presParOf" srcId="{0430A4CE-B355-437D-8C92-A8EBB1D2DE2F}" destId="{C8425778-BAEC-419B-B764-1ACF3ECF3986}" srcOrd="1" destOrd="0" presId="urn:microsoft.com/office/officeart/2005/8/layout/hierarchy3"/>
    <dgm:cxn modelId="{D9822AF7-33C1-46C6-8BD0-C81FEB700790}" type="presParOf" srcId="{0430A4CE-B355-437D-8C92-A8EBB1D2DE2F}" destId="{B70CD24C-3CF9-4784-964F-FDC08DFD8D80}" srcOrd="2" destOrd="0" presId="urn:microsoft.com/office/officeart/2005/8/layout/hierarchy3"/>
    <dgm:cxn modelId="{0FE2F7C3-8321-45DC-B27F-DB4D2DE4460A}" type="presParOf" srcId="{0430A4CE-B355-437D-8C92-A8EBB1D2DE2F}" destId="{444796E7-0556-4D3E-870F-3D4246B36E85}" srcOrd="3" destOrd="0" presId="urn:microsoft.com/office/officeart/2005/8/layout/hierarchy3"/>
    <dgm:cxn modelId="{5ABB1B6A-558C-4FDA-B512-F2E551285515}" type="presParOf" srcId="{0430A4CE-B355-437D-8C92-A8EBB1D2DE2F}" destId="{07477450-10EB-460F-B19B-2E1A70E80BB3}" srcOrd="4" destOrd="0" presId="urn:microsoft.com/office/officeart/2005/8/layout/hierarchy3"/>
    <dgm:cxn modelId="{FADDBDAE-A18C-414E-AA3E-587EF95EBC75}" type="presParOf" srcId="{0430A4CE-B355-437D-8C92-A8EBB1D2DE2F}" destId="{8EBCB35B-F6C1-41C3-BA99-E0CF5C4E6F79}" srcOrd="5" destOrd="0" presId="urn:microsoft.com/office/officeart/2005/8/layout/hierarchy3"/>
    <dgm:cxn modelId="{F4DBDB81-72F9-4DAC-9F03-DEF2E215C609}" type="presParOf" srcId="{0430A4CE-B355-437D-8C92-A8EBB1D2DE2F}" destId="{F0EBED71-2231-4E1D-A693-EFA5361C183C}" srcOrd="6" destOrd="0" presId="urn:microsoft.com/office/officeart/2005/8/layout/hierarchy3"/>
    <dgm:cxn modelId="{AB823459-B9F3-47B1-A8FD-6206EBCE2AC8}" type="presParOf" srcId="{0430A4CE-B355-437D-8C92-A8EBB1D2DE2F}" destId="{C1E9D6E1-B6E9-4EEF-8A3E-E865CB95D658}" srcOrd="7" destOrd="0" presId="urn:microsoft.com/office/officeart/2005/8/layout/hierarchy3"/>
    <dgm:cxn modelId="{A269EB79-3EF9-4D5F-96DE-BD920EEF5851}" type="presParOf" srcId="{7F959FCB-5062-4937-BBCE-B3F3FEDC6A49}" destId="{DFBEDFEA-D7F9-479C-A5B5-0DD061604FE8}" srcOrd="1" destOrd="0" presId="urn:microsoft.com/office/officeart/2005/8/layout/hierarchy3"/>
    <dgm:cxn modelId="{7FF6B098-5257-4CF8-8CB0-3918BFEE798D}" type="presParOf" srcId="{DFBEDFEA-D7F9-479C-A5B5-0DD061604FE8}" destId="{0AB875C3-A2D5-4394-B651-1857CC86D02D}" srcOrd="0" destOrd="0" presId="urn:microsoft.com/office/officeart/2005/8/layout/hierarchy3"/>
    <dgm:cxn modelId="{125C56D6-A8BE-4D6D-BEF8-AC9E51F82AC8}" type="presParOf" srcId="{0AB875C3-A2D5-4394-B651-1857CC86D02D}" destId="{C826DDDE-337B-4C83-9617-40879F4AFAB5}" srcOrd="0" destOrd="0" presId="urn:microsoft.com/office/officeart/2005/8/layout/hierarchy3"/>
    <dgm:cxn modelId="{E8B853D3-3C1C-42A6-BE6A-E97EDBD540F4}" type="presParOf" srcId="{0AB875C3-A2D5-4394-B651-1857CC86D02D}" destId="{21569E42-F716-4891-B474-69FB6B485569}" srcOrd="1" destOrd="0" presId="urn:microsoft.com/office/officeart/2005/8/layout/hierarchy3"/>
    <dgm:cxn modelId="{29C812D1-6AA7-4619-99ED-8B0358E945B9}" type="presParOf" srcId="{DFBEDFEA-D7F9-479C-A5B5-0DD061604FE8}" destId="{03E6B4CB-9541-41B6-89EC-BF8676B9A1E9}" srcOrd="1" destOrd="0" presId="urn:microsoft.com/office/officeart/2005/8/layout/hierarchy3"/>
    <dgm:cxn modelId="{E6BD4A35-C659-429C-9638-5F00344DFC56}" type="presParOf" srcId="{03E6B4CB-9541-41B6-89EC-BF8676B9A1E9}" destId="{F81BB4E1-71D4-4A3E-9868-151359D40DEC}" srcOrd="0" destOrd="0" presId="urn:microsoft.com/office/officeart/2005/8/layout/hierarchy3"/>
    <dgm:cxn modelId="{52361E05-4A1B-4229-96D4-2C011110A2AE}" type="presParOf" srcId="{03E6B4CB-9541-41B6-89EC-BF8676B9A1E9}" destId="{A0D38A22-8364-462E-9F38-076CD78D29F1}" srcOrd="1" destOrd="0" presId="urn:microsoft.com/office/officeart/2005/8/layout/hierarchy3"/>
    <dgm:cxn modelId="{C9F7D998-D265-43DA-9267-1107D1CB82D3}" type="presParOf" srcId="{03E6B4CB-9541-41B6-89EC-BF8676B9A1E9}" destId="{A8D5D995-DB0A-4963-8FAA-BF944D35CD18}" srcOrd="2" destOrd="0" presId="urn:microsoft.com/office/officeart/2005/8/layout/hierarchy3"/>
    <dgm:cxn modelId="{A8602284-0316-410F-A3D6-5760B7758B51}" type="presParOf" srcId="{03E6B4CB-9541-41B6-89EC-BF8676B9A1E9}" destId="{10B33DE5-F5CC-4A3B-A656-1B7DAC779211}" srcOrd="3" destOrd="0" presId="urn:microsoft.com/office/officeart/2005/8/layout/hierarchy3"/>
    <dgm:cxn modelId="{ED5B7A55-A4C9-43C8-A017-BD3E2C8E373F}" type="presParOf" srcId="{03E6B4CB-9541-41B6-89EC-BF8676B9A1E9}" destId="{8367E015-005C-4857-AF32-FC81449A7184}" srcOrd="4" destOrd="0" presId="urn:microsoft.com/office/officeart/2005/8/layout/hierarchy3"/>
    <dgm:cxn modelId="{D5691A15-BBF7-47AB-B370-C73B465D1BF3}" type="presParOf" srcId="{03E6B4CB-9541-41B6-89EC-BF8676B9A1E9}" destId="{09DB7E19-A974-407D-8FAE-3E9C9128AAC7}" srcOrd="5" destOrd="0" presId="urn:microsoft.com/office/officeart/2005/8/layout/hierarchy3"/>
    <dgm:cxn modelId="{C2DC934A-2A09-4490-AF96-0DC20DA0848C}" type="presParOf" srcId="{03E6B4CB-9541-41B6-89EC-BF8676B9A1E9}" destId="{04DD0759-BC7E-44EE-B439-009A2226EB43}" srcOrd="6" destOrd="0" presId="urn:microsoft.com/office/officeart/2005/8/layout/hierarchy3"/>
    <dgm:cxn modelId="{AE083F8D-2FAF-4E42-8CC3-92DDBFD9B3D9}" type="presParOf" srcId="{03E6B4CB-9541-41B6-89EC-BF8676B9A1E9}" destId="{F0BDB875-A036-47F6-8C29-1FEF94829933}" srcOrd="7" destOrd="0" presId="urn:microsoft.com/office/officeart/2005/8/layout/hierarchy3"/>
    <dgm:cxn modelId="{81F3CC2E-2B9A-4328-858C-88EE786898D7}" type="presParOf" srcId="{7F959FCB-5062-4937-BBCE-B3F3FEDC6A49}" destId="{642F6781-2B57-4FA1-95CC-9B9D072A00A8}" srcOrd="2" destOrd="0" presId="urn:microsoft.com/office/officeart/2005/8/layout/hierarchy3"/>
    <dgm:cxn modelId="{B35B5BAD-8552-40BE-B68F-B054408A2D45}" type="presParOf" srcId="{642F6781-2B57-4FA1-95CC-9B9D072A00A8}" destId="{53FC0212-362D-4B87-8909-F966D732BDEF}" srcOrd="0" destOrd="0" presId="urn:microsoft.com/office/officeart/2005/8/layout/hierarchy3"/>
    <dgm:cxn modelId="{19B85DF4-2259-42F5-9897-23EA129C8EBB}" type="presParOf" srcId="{53FC0212-362D-4B87-8909-F966D732BDEF}" destId="{6807BFD2-A5C2-4D68-BF29-DF9357093A18}" srcOrd="0" destOrd="0" presId="urn:microsoft.com/office/officeart/2005/8/layout/hierarchy3"/>
    <dgm:cxn modelId="{DC857F4D-EAD3-4704-A44A-1A146CD7DB2E}" type="presParOf" srcId="{53FC0212-362D-4B87-8909-F966D732BDEF}" destId="{69A67871-BBFB-4CF9-B55B-E1316FB78CE6}" srcOrd="1" destOrd="0" presId="urn:microsoft.com/office/officeart/2005/8/layout/hierarchy3"/>
    <dgm:cxn modelId="{4C945F2B-F2C0-4D11-8DF4-6A7D7C2088AD}" type="presParOf" srcId="{642F6781-2B57-4FA1-95CC-9B9D072A00A8}" destId="{F88D8F8C-BF38-42CA-AE7F-E194AA765414}" srcOrd="1" destOrd="0" presId="urn:microsoft.com/office/officeart/2005/8/layout/hierarchy3"/>
    <dgm:cxn modelId="{FB27231C-DD30-4A61-A39E-61E3BAF74005}" type="presParOf" srcId="{F88D8F8C-BF38-42CA-AE7F-E194AA765414}" destId="{4D11BC61-266B-40FB-9983-9D32AC003A91}" srcOrd="0" destOrd="0" presId="urn:microsoft.com/office/officeart/2005/8/layout/hierarchy3"/>
    <dgm:cxn modelId="{A9DFEDCE-1057-4FA9-89BC-146907FD09C6}" type="presParOf" srcId="{F88D8F8C-BF38-42CA-AE7F-E194AA765414}" destId="{4DBD8B3E-D863-44D6-91BD-CB7D89408A96}" srcOrd="1" destOrd="0" presId="urn:microsoft.com/office/officeart/2005/8/layout/hierarchy3"/>
    <dgm:cxn modelId="{F697C484-615F-4E72-B027-B49543F40744}" type="presParOf" srcId="{F88D8F8C-BF38-42CA-AE7F-E194AA765414}" destId="{21E1479B-BA1A-4A28-ACB0-5A65433585E6}" srcOrd="2" destOrd="0" presId="urn:microsoft.com/office/officeart/2005/8/layout/hierarchy3"/>
    <dgm:cxn modelId="{1173BC1B-1B28-495D-8114-6112D490F5F7}" type="presParOf" srcId="{F88D8F8C-BF38-42CA-AE7F-E194AA765414}" destId="{81F9DAAC-E35D-4408-99EB-B58F47612786}" srcOrd="3" destOrd="0" presId="urn:microsoft.com/office/officeart/2005/8/layout/hierarchy3"/>
    <dgm:cxn modelId="{057219E7-9588-4813-B663-0DB647DCB0E0}" type="presParOf" srcId="{F88D8F8C-BF38-42CA-AE7F-E194AA765414}" destId="{95DB5383-32B2-4580-98E8-00CDEDF6D922}" srcOrd="4" destOrd="0" presId="urn:microsoft.com/office/officeart/2005/8/layout/hierarchy3"/>
    <dgm:cxn modelId="{2E1A636F-B1E4-46F2-B9DC-FE86A22AAC45}" type="presParOf" srcId="{F88D8F8C-BF38-42CA-AE7F-E194AA765414}" destId="{E160874A-4FF7-4A5A-A2A1-437C5655775D}" srcOrd="5" destOrd="0" presId="urn:microsoft.com/office/officeart/2005/8/layout/hierarchy3"/>
    <dgm:cxn modelId="{AF37EB10-6D07-41CD-9862-50726C7B0EAE}" type="presParOf" srcId="{F88D8F8C-BF38-42CA-AE7F-E194AA765414}" destId="{01FF7729-7F25-486A-972E-D0E20F6C2F9E}" srcOrd="6" destOrd="0" presId="urn:microsoft.com/office/officeart/2005/8/layout/hierarchy3"/>
    <dgm:cxn modelId="{49837493-2950-4368-8078-41DBEBFECE43}" type="presParOf" srcId="{F88D8F8C-BF38-42CA-AE7F-E194AA765414}" destId="{DC560104-5680-4BB5-BA78-9208EDE208CA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103069-FD04-4623-936F-F0322967FDA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FCD547A-B6B8-448B-9F4F-C4708F6FA321}">
      <dgm:prSet phldrT="[文字]" custT="1"/>
      <dgm:spPr/>
      <dgm:t>
        <a:bodyPr/>
        <a:lstStyle/>
        <a:p>
          <a:r>
            <a:rPr lang="zh-TW" altLang="en-US" sz="4000" b="1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報名</a:t>
          </a:r>
          <a:r>
            <a:rPr lang="en-US" altLang="zh-TW" sz="4000" b="1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1</a:t>
          </a:r>
          <a:r>
            <a:rPr lang="zh-TW" altLang="en-US" sz="4000" b="1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校</a:t>
          </a:r>
          <a:endParaRPr lang="en-US" altLang="zh-TW" sz="4000" b="1" baseline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zh-TW" altLang="en-US" sz="4000" b="1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或</a:t>
          </a:r>
          <a:endParaRPr lang="en-US" altLang="zh-TW" sz="4000" b="1" baseline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en-US" altLang="zh-TW" sz="4000" b="1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1</a:t>
          </a:r>
          <a:r>
            <a:rPr lang="zh-TW" altLang="en-US" sz="4000" b="1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科</a:t>
          </a:r>
        </a:p>
      </dgm:t>
    </dgm:pt>
    <dgm:pt modelId="{374BF042-0CD0-40E2-98C9-B42C9F3A5D89}" type="parTrans" cxnId="{47D7A037-9CBB-4AAA-8C23-325EE3DBDC67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6EFA9856-5714-45D0-BB8A-5DE5E53C177A}" type="sibTrans" cxnId="{47D7A037-9CBB-4AAA-8C23-325EE3DBDC67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384777C5-2719-4BE8-A320-8DEC2E5F946F}">
      <dgm:prSet phldrT="[文字]"/>
      <dgm:spPr/>
      <dgm:t>
        <a:bodyPr/>
        <a:lstStyle/>
        <a:p>
          <a:r>
            <a:rPr lang="zh-TW" altLang="en-US" b="1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報名人數</a:t>
          </a:r>
          <a:endParaRPr lang="en-US" altLang="zh-TW" b="1" baseline="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zh-TW" altLang="en-US" b="1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少於</a:t>
          </a:r>
          <a:endParaRPr lang="en-US" altLang="zh-TW" b="1" baseline="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zh-TW" altLang="en-US" b="1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招生名額</a:t>
          </a:r>
        </a:p>
      </dgm:t>
    </dgm:pt>
    <dgm:pt modelId="{55A961C3-C9C8-41DB-8202-DEA850E9C7E4}" type="parTrans" cxnId="{0051094F-1330-4D66-83A6-A36B96DFFD8E}">
      <dgm:prSet/>
      <dgm:spPr>
        <a:ln>
          <a:solidFill>
            <a:schemeClr val="tx1"/>
          </a:solidFill>
        </a:ln>
      </dgm:spPr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32A032D3-A87C-4996-B086-918B8E26B3C8}" type="sibTrans" cxnId="{0051094F-1330-4D66-83A6-A36B96DFFD8E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2584C150-2198-40CC-BD67-AC1769FF6402}">
      <dgm:prSet phldrT="[文字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zh-TW" altLang="en-US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全額錄取</a:t>
          </a:r>
        </a:p>
      </dgm:t>
    </dgm:pt>
    <dgm:pt modelId="{205A1DF4-0B9A-43DC-B556-A055566624E9}" type="parTrans" cxnId="{8AD780A5-C7E0-48A4-9E43-1AFCC29696CF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1CC49FBA-3620-4A48-9389-268F0960E3BE}" type="sibTrans" cxnId="{8AD780A5-C7E0-48A4-9E43-1AFCC29696CF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4E72D517-DA5E-4F3B-BDC8-0319D83CEA37}">
      <dgm:prSet phldrT="[文字]"/>
      <dgm:spPr>
        <a:solidFill>
          <a:srgbClr val="0000CC"/>
        </a:solidFill>
      </dgm:spPr>
      <dgm:t>
        <a:bodyPr/>
        <a:lstStyle/>
        <a:p>
          <a:r>
            <a:rPr lang="zh-TW" altLang="en-US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報名人數</a:t>
          </a:r>
          <a:endParaRPr lang="en-US" altLang="zh-TW" baseline="0" dirty="0"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zh-TW" altLang="en-US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多於</a:t>
          </a:r>
          <a:endParaRPr lang="en-US" altLang="zh-TW" baseline="0" dirty="0"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zh-TW" altLang="en-US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招生名額</a:t>
          </a:r>
        </a:p>
      </dgm:t>
    </dgm:pt>
    <dgm:pt modelId="{D69FF9FE-37B6-4319-B647-A26A08367685}" type="parTrans" cxnId="{FFEBD333-4CFB-486A-B230-AD763A0368A9}">
      <dgm:prSet/>
      <dgm:spPr>
        <a:ln>
          <a:solidFill>
            <a:schemeClr val="tx1"/>
          </a:solidFill>
        </a:ln>
      </dgm:spPr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06319A2D-89AC-4533-A821-018AB22AD81F}" type="sibTrans" cxnId="{FFEBD333-4CFB-486A-B230-AD763A0368A9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23522937-A161-48C9-A0B4-21C71B4A3C53}">
      <dgm:prSet phldrT="[文字]"/>
      <dgm:spPr/>
      <dgm:t>
        <a:bodyPr/>
        <a:lstStyle/>
        <a:p>
          <a:r>
            <a:rPr lang="zh-TW" altLang="en-US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進行比序</a:t>
          </a:r>
        </a:p>
      </dgm:t>
    </dgm:pt>
    <dgm:pt modelId="{DCFFD997-E005-491E-A401-10C01E68974A}" type="parTrans" cxnId="{AED91E49-8420-44CC-A5D1-555006259079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0EDC0F2A-71FC-4D8E-9C1A-1AD65AC5AED2}" type="sibTrans" cxnId="{AED91E49-8420-44CC-A5D1-555006259079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DFEB8B9F-51C1-4794-B797-78118707DC58}" type="pres">
      <dgm:prSet presAssocID="{7E103069-FD04-4623-936F-F0322967FDA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12E8E3B-982C-49D6-BEE7-ECA6B2F5539D}" type="pres">
      <dgm:prSet presAssocID="{BFCD547A-B6B8-448B-9F4F-C4708F6FA321}" presName="root1" presStyleCnt="0"/>
      <dgm:spPr/>
    </dgm:pt>
    <dgm:pt modelId="{39576E4C-4446-4524-956B-1F32047961D4}" type="pres">
      <dgm:prSet presAssocID="{BFCD547A-B6B8-448B-9F4F-C4708F6FA321}" presName="LevelOneTextNode" presStyleLbl="node0" presStyleIdx="0" presStyleCnt="1" custScaleY="20417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657F8A6-43F6-4FE9-A4C5-BCEDAC3AF0D8}" type="pres">
      <dgm:prSet presAssocID="{BFCD547A-B6B8-448B-9F4F-C4708F6FA321}" presName="level2hierChild" presStyleCnt="0"/>
      <dgm:spPr/>
    </dgm:pt>
    <dgm:pt modelId="{9B656810-6531-4C27-A29E-CA7E339C3EC1}" type="pres">
      <dgm:prSet presAssocID="{55A961C3-C9C8-41DB-8202-DEA850E9C7E4}" presName="conn2-1" presStyleLbl="parChTrans1D2" presStyleIdx="0" presStyleCnt="2"/>
      <dgm:spPr/>
      <dgm:t>
        <a:bodyPr/>
        <a:lstStyle/>
        <a:p>
          <a:endParaRPr lang="zh-TW" altLang="en-US"/>
        </a:p>
      </dgm:t>
    </dgm:pt>
    <dgm:pt modelId="{1E12B408-185C-4283-B9D4-9644593E4EFD}" type="pres">
      <dgm:prSet presAssocID="{55A961C3-C9C8-41DB-8202-DEA850E9C7E4}" presName="connTx" presStyleLbl="parChTrans1D2" presStyleIdx="0" presStyleCnt="2"/>
      <dgm:spPr/>
      <dgm:t>
        <a:bodyPr/>
        <a:lstStyle/>
        <a:p>
          <a:endParaRPr lang="zh-TW" altLang="en-US"/>
        </a:p>
      </dgm:t>
    </dgm:pt>
    <dgm:pt modelId="{0804EC75-09D7-4B20-B8BB-8F0B5D1962BA}" type="pres">
      <dgm:prSet presAssocID="{384777C5-2719-4BE8-A320-8DEC2E5F946F}" presName="root2" presStyleCnt="0"/>
      <dgm:spPr/>
    </dgm:pt>
    <dgm:pt modelId="{9194FD9E-4B58-4A6F-B9A5-75AE542EB0BA}" type="pres">
      <dgm:prSet presAssocID="{384777C5-2719-4BE8-A320-8DEC2E5F946F}" presName="LevelTwoTextNode" presStyleLbl="node2" presStyleIdx="0" presStyleCnt="2" custScaleY="21035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63CC129-BE37-406A-9105-50C5129505DC}" type="pres">
      <dgm:prSet presAssocID="{384777C5-2719-4BE8-A320-8DEC2E5F946F}" presName="level3hierChild" presStyleCnt="0"/>
      <dgm:spPr/>
    </dgm:pt>
    <dgm:pt modelId="{381FCDEB-627A-467F-B646-6BF4957A462D}" type="pres">
      <dgm:prSet presAssocID="{205A1DF4-0B9A-43DC-B556-A055566624E9}" presName="conn2-1" presStyleLbl="parChTrans1D3" presStyleIdx="0" presStyleCnt="2"/>
      <dgm:spPr/>
      <dgm:t>
        <a:bodyPr/>
        <a:lstStyle/>
        <a:p>
          <a:endParaRPr lang="zh-TW" altLang="en-US"/>
        </a:p>
      </dgm:t>
    </dgm:pt>
    <dgm:pt modelId="{0EDD3DA1-78D7-4774-92B3-785C26F4E001}" type="pres">
      <dgm:prSet presAssocID="{205A1DF4-0B9A-43DC-B556-A055566624E9}" presName="connTx" presStyleLbl="parChTrans1D3" presStyleIdx="0" presStyleCnt="2"/>
      <dgm:spPr/>
      <dgm:t>
        <a:bodyPr/>
        <a:lstStyle/>
        <a:p>
          <a:endParaRPr lang="zh-TW" altLang="en-US"/>
        </a:p>
      </dgm:t>
    </dgm:pt>
    <dgm:pt modelId="{B520291D-BEB0-4988-AE2B-8D31F119CDD3}" type="pres">
      <dgm:prSet presAssocID="{2584C150-2198-40CC-BD67-AC1769FF6402}" presName="root2" presStyleCnt="0"/>
      <dgm:spPr/>
    </dgm:pt>
    <dgm:pt modelId="{E74ECCD3-C0BA-4C55-9E06-7458DD4320AA}" type="pres">
      <dgm:prSet presAssocID="{2584C150-2198-40CC-BD67-AC1769FF6402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CBCF419-67A1-4DF3-85E5-E9575FC7157E}" type="pres">
      <dgm:prSet presAssocID="{2584C150-2198-40CC-BD67-AC1769FF6402}" presName="level3hierChild" presStyleCnt="0"/>
      <dgm:spPr/>
    </dgm:pt>
    <dgm:pt modelId="{F06DCB76-FD9E-4762-9BDF-192312774CF9}" type="pres">
      <dgm:prSet presAssocID="{D69FF9FE-37B6-4319-B647-A26A08367685}" presName="conn2-1" presStyleLbl="parChTrans1D2" presStyleIdx="1" presStyleCnt="2"/>
      <dgm:spPr/>
      <dgm:t>
        <a:bodyPr/>
        <a:lstStyle/>
        <a:p>
          <a:endParaRPr lang="zh-TW" altLang="en-US"/>
        </a:p>
      </dgm:t>
    </dgm:pt>
    <dgm:pt modelId="{F1284339-6876-4398-B0F7-E78C0C235E1E}" type="pres">
      <dgm:prSet presAssocID="{D69FF9FE-37B6-4319-B647-A26A08367685}" presName="connTx" presStyleLbl="parChTrans1D2" presStyleIdx="1" presStyleCnt="2"/>
      <dgm:spPr/>
      <dgm:t>
        <a:bodyPr/>
        <a:lstStyle/>
        <a:p>
          <a:endParaRPr lang="zh-TW" altLang="en-US"/>
        </a:p>
      </dgm:t>
    </dgm:pt>
    <dgm:pt modelId="{0194AF0B-5C30-4CC5-8325-723B40F387D5}" type="pres">
      <dgm:prSet presAssocID="{4E72D517-DA5E-4F3B-BDC8-0319D83CEA37}" presName="root2" presStyleCnt="0"/>
      <dgm:spPr/>
    </dgm:pt>
    <dgm:pt modelId="{849EAAB4-47D8-4ACF-B0D7-9DC872B89982}" type="pres">
      <dgm:prSet presAssocID="{4E72D517-DA5E-4F3B-BDC8-0319D83CEA37}" presName="LevelTwoTextNode" presStyleLbl="node2" presStyleIdx="1" presStyleCnt="2" custScaleY="22951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82D4D50-DEB5-42AF-A0CD-5DBC60DF5599}" type="pres">
      <dgm:prSet presAssocID="{4E72D517-DA5E-4F3B-BDC8-0319D83CEA37}" presName="level3hierChild" presStyleCnt="0"/>
      <dgm:spPr/>
    </dgm:pt>
    <dgm:pt modelId="{9AD1CC82-376B-4E86-B146-5896157F8FAA}" type="pres">
      <dgm:prSet presAssocID="{DCFFD997-E005-491E-A401-10C01E68974A}" presName="conn2-1" presStyleLbl="parChTrans1D3" presStyleIdx="1" presStyleCnt="2"/>
      <dgm:spPr/>
      <dgm:t>
        <a:bodyPr/>
        <a:lstStyle/>
        <a:p>
          <a:endParaRPr lang="zh-TW" altLang="en-US"/>
        </a:p>
      </dgm:t>
    </dgm:pt>
    <dgm:pt modelId="{6D274116-5E54-4B0C-810C-27F23650AB52}" type="pres">
      <dgm:prSet presAssocID="{DCFFD997-E005-491E-A401-10C01E68974A}" presName="connTx" presStyleLbl="parChTrans1D3" presStyleIdx="1" presStyleCnt="2"/>
      <dgm:spPr/>
      <dgm:t>
        <a:bodyPr/>
        <a:lstStyle/>
        <a:p>
          <a:endParaRPr lang="zh-TW" altLang="en-US"/>
        </a:p>
      </dgm:t>
    </dgm:pt>
    <dgm:pt modelId="{A22B776A-EE5F-42E9-B0C6-0FDD7716D3B2}" type="pres">
      <dgm:prSet presAssocID="{23522937-A161-48C9-A0B4-21C71B4A3C53}" presName="root2" presStyleCnt="0"/>
      <dgm:spPr/>
    </dgm:pt>
    <dgm:pt modelId="{70F42E22-2C21-4D93-B431-D0D90932325E}" type="pres">
      <dgm:prSet presAssocID="{23522937-A161-48C9-A0B4-21C71B4A3C53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2F06816-C769-4B27-8CD7-01B69B239427}" type="pres">
      <dgm:prSet presAssocID="{23522937-A161-48C9-A0B4-21C71B4A3C53}" presName="level3hierChild" presStyleCnt="0"/>
      <dgm:spPr/>
    </dgm:pt>
  </dgm:ptLst>
  <dgm:cxnLst>
    <dgm:cxn modelId="{3D4494C1-2E8F-4336-A74A-2F83D052FC05}" type="presOf" srcId="{23522937-A161-48C9-A0B4-21C71B4A3C53}" destId="{70F42E22-2C21-4D93-B431-D0D90932325E}" srcOrd="0" destOrd="0" presId="urn:microsoft.com/office/officeart/2005/8/layout/hierarchy2"/>
    <dgm:cxn modelId="{34EB99D6-5237-4223-A6AD-83D403DCECA5}" type="presOf" srcId="{2584C150-2198-40CC-BD67-AC1769FF6402}" destId="{E74ECCD3-C0BA-4C55-9E06-7458DD4320AA}" srcOrd="0" destOrd="0" presId="urn:microsoft.com/office/officeart/2005/8/layout/hierarchy2"/>
    <dgm:cxn modelId="{20C9943A-F156-4689-94E1-7C809DD39EC2}" type="presOf" srcId="{205A1DF4-0B9A-43DC-B556-A055566624E9}" destId="{0EDD3DA1-78D7-4774-92B3-785C26F4E001}" srcOrd="1" destOrd="0" presId="urn:microsoft.com/office/officeart/2005/8/layout/hierarchy2"/>
    <dgm:cxn modelId="{66BCDC2C-45A7-442F-9DAE-EF7CBBD75739}" type="presOf" srcId="{7E103069-FD04-4623-936F-F0322967FDA3}" destId="{DFEB8B9F-51C1-4794-B797-78118707DC58}" srcOrd="0" destOrd="0" presId="urn:microsoft.com/office/officeart/2005/8/layout/hierarchy2"/>
    <dgm:cxn modelId="{C6CBCA71-B579-47F0-9CE5-DC9A34093467}" type="presOf" srcId="{DCFFD997-E005-491E-A401-10C01E68974A}" destId="{6D274116-5E54-4B0C-810C-27F23650AB52}" srcOrd="1" destOrd="0" presId="urn:microsoft.com/office/officeart/2005/8/layout/hierarchy2"/>
    <dgm:cxn modelId="{B85F525B-D04D-4589-B087-A953560E4964}" type="presOf" srcId="{205A1DF4-0B9A-43DC-B556-A055566624E9}" destId="{381FCDEB-627A-467F-B646-6BF4957A462D}" srcOrd="0" destOrd="0" presId="urn:microsoft.com/office/officeart/2005/8/layout/hierarchy2"/>
    <dgm:cxn modelId="{4F9336C9-263B-454D-876A-209A488DA1BD}" type="presOf" srcId="{384777C5-2719-4BE8-A320-8DEC2E5F946F}" destId="{9194FD9E-4B58-4A6F-B9A5-75AE542EB0BA}" srcOrd="0" destOrd="0" presId="urn:microsoft.com/office/officeart/2005/8/layout/hierarchy2"/>
    <dgm:cxn modelId="{3185C327-45A4-4F9C-84AA-EBF38DE84F7F}" type="presOf" srcId="{D69FF9FE-37B6-4319-B647-A26A08367685}" destId="{F06DCB76-FD9E-4762-9BDF-192312774CF9}" srcOrd="0" destOrd="0" presId="urn:microsoft.com/office/officeart/2005/8/layout/hierarchy2"/>
    <dgm:cxn modelId="{DAFE0DC2-99FB-4FA8-B2D3-66C6DDD4F749}" type="presOf" srcId="{D69FF9FE-37B6-4319-B647-A26A08367685}" destId="{F1284339-6876-4398-B0F7-E78C0C235E1E}" srcOrd="1" destOrd="0" presId="urn:microsoft.com/office/officeart/2005/8/layout/hierarchy2"/>
    <dgm:cxn modelId="{AA7CA20F-DB4E-4D38-9D82-E182B3825B6D}" type="presOf" srcId="{BFCD547A-B6B8-448B-9F4F-C4708F6FA321}" destId="{39576E4C-4446-4524-956B-1F32047961D4}" srcOrd="0" destOrd="0" presId="urn:microsoft.com/office/officeart/2005/8/layout/hierarchy2"/>
    <dgm:cxn modelId="{5146E83E-9955-441A-BF25-B6A443341A07}" type="presOf" srcId="{4E72D517-DA5E-4F3B-BDC8-0319D83CEA37}" destId="{849EAAB4-47D8-4ACF-B0D7-9DC872B89982}" srcOrd="0" destOrd="0" presId="urn:microsoft.com/office/officeart/2005/8/layout/hierarchy2"/>
    <dgm:cxn modelId="{AED91E49-8420-44CC-A5D1-555006259079}" srcId="{4E72D517-DA5E-4F3B-BDC8-0319D83CEA37}" destId="{23522937-A161-48C9-A0B4-21C71B4A3C53}" srcOrd="0" destOrd="0" parTransId="{DCFFD997-E005-491E-A401-10C01E68974A}" sibTransId="{0EDC0F2A-71FC-4D8E-9C1A-1AD65AC5AED2}"/>
    <dgm:cxn modelId="{345F7482-456B-4F1E-ACD7-BF8421A4D5AC}" type="presOf" srcId="{55A961C3-C9C8-41DB-8202-DEA850E9C7E4}" destId="{9B656810-6531-4C27-A29E-CA7E339C3EC1}" srcOrd="0" destOrd="0" presId="urn:microsoft.com/office/officeart/2005/8/layout/hierarchy2"/>
    <dgm:cxn modelId="{8AD780A5-C7E0-48A4-9E43-1AFCC29696CF}" srcId="{384777C5-2719-4BE8-A320-8DEC2E5F946F}" destId="{2584C150-2198-40CC-BD67-AC1769FF6402}" srcOrd="0" destOrd="0" parTransId="{205A1DF4-0B9A-43DC-B556-A055566624E9}" sibTransId="{1CC49FBA-3620-4A48-9389-268F0960E3BE}"/>
    <dgm:cxn modelId="{FFEBD333-4CFB-486A-B230-AD763A0368A9}" srcId="{BFCD547A-B6B8-448B-9F4F-C4708F6FA321}" destId="{4E72D517-DA5E-4F3B-BDC8-0319D83CEA37}" srcOrd="1" destOrd="0" parTransId="{D69FF9FE-37B6-4319-B647-A26A08367685}" sibTransId="{06319A2D-89AC-4533-A821-018AB22AD81F}"/>
    <dgm:cxn modelId="{8DF32307-0CBF-4753-94EF-87035B749D52}" type="presOf" srcId="{DCFFD997-E005-491E-A401-10C01E68974A}" destId="{9AD1CC82-376B-4E86-B146-5896157F8FAA}" srcOrd="0" destOrd="0" presId="urn:microsoft.com/office/officeart/2005/8/layout/hierarchy2"/>
    <dgm:cxn modelId="{47D7A037-9CBB-4AAA-8C23-325EE3DBDC67}" srcId="{7E103069-FD04-4623-936F-F0322967FDA3}" destId="{BFCD547A-B6B8-448B-9F4F-C4708F6FA321}" srcOrd="0" destOrd="0" parTransId="{374BF042-0CD0-40E2-98C9-B42C9F3A5D89}" sibTransId="{6EFA9856-5714-45D0-BB8A-5DE5E53C177A}"/>
    <dgm:cxn modelId="{61E0782A-E018-45DA-95B0-CC9886E360C1}" type="presOf" srcId="{55A961C3-C9C8-41DB-8202-DEA850E9C7E4}" destId="{1E12B408-185C-4283-B9D4-9644593E4EFD}" srcOrd="1" destOrd="0" presId="urn:microsoft.com/office/officeart/2005/8/layout/hierarchy2"/>
    <dgm:cxn modelId="{0051094F-1330-4D66-83A6-A36B96DFFD8E}" srcId="{BFCD547A-B6B8-448B-9F4F-C4708F6FA321}" destId="{384777C5-2719-4BE8-A320-8DEC2E5F946F}" srcOrd="0" destOrd="0" parTransId="{55A961C3-C9C8-41DB-8202-DEA850E9C7E4}" sibTransId="{32A032D3-A87C-4996-B086-918B8E26B3C8}"/>
    <dgm:cxn modelId="{F61D47DD-BFD8-4927-84AA-D5BA89072DEE}" type="presParOf" srcId="{DFEB8B9F-51C1-4794-B797-78118707DC58}" destId="{212E8E3B-982C-49D6-BEE7-ECA6B2F5539D}" srcOrd="0" destOrd="0" presId="urn:microsoft.com/office/officeart/2005/8/layout/hierarchy2"/>
    <dgm:cxn modelId="{CE5C0020-3A77-4DB4-B3B8-E8334E5BDA99}" type="presParOf" srcId="{212E8E3B-982C-49D6-BEE7-ECA6B2F5539D}" destId="{39576E4C-4446-4524-956B-1F32047961D4}" srcOrd="0" destOrd="0" presId="urn:microsoft.com/office/officeart/2005/8/layout/hierarchy2"/>
    <dgm:cxn modelId="{8DC32629-686B-43C8-86AF-67512A6D8A0A}" type="presParOf" srcId="{212E8E3B-982C-49D6-BEE7-ECA6B2F5539D}" destId="{F657F8A6-43F6-4FE9-A4C5-BCEDAC3AF0D8}" srcOrd="1" destOrd="0" presId="urn:microsoft.com/office/officeart/2005/8/layout/hierarchy2"/>
    <dgm:cxn modelId="{3F91EE92-CFD7-421C-A729-57D5F2FC4323}" type="presParOf" srcId="{F657F8A6-43F6-4FE9-A4C5-BCEDAC3AF0D8}" destId="{9B656810-6531-4C27-A29E-CA7E339C3EC1}" srcOrd="0" destOrd="0" presId="urn:microsoft.com/office/officeart/2005/8/layout/hierarchy2"/>
    <dgm:cxn modelId="{430A1F65-D83B-4826-8503-63BF842BC9B8}" type="presParOf" srcId="{9B656810-6531-4C27-A29E-CA7E339C3EC1}" destId="{1E12B408-185C-4283-B9D4-9644593E4EFD}" srcOrd="0" destOrd="0" presId="urn:microsoft.com/office/officeart/2005/8/layout/hierarchy2"/>
    <dgm:cxn modelId="{0CEFB292-F049-4D17-85CA-9E77AC3E437E}" type="presParOf" srcId="{F657F8A6-43F6-4FE9-A4C5-BCEDAC3AF0D8}" destId="{0804EC75-09D7-4B20-B8BB-8F0B5D1962BA}" srcOrd="1" destOrd="0" presId="urn:microsoft.com/office/officeart/2005/8/layout/hierarchy2"/>
    <dgm:cxn modelId="{4192B916-B960-4D0F-A55F-F5291937B39A}" type="presParOf" srcId="{0804EC75-09D7-4B20-B8BB-8F0B5D1962BA}" destId="{9194FD9E-4B58-4A6F-B9A5-75AE542EB0BA}" srcOrd="0" destOrd="0" presId="urn:microsoft.com/office/officeart/2005/8/layout/hierarchy2"/>
    <dgm:cxn modelId="{3C23183E-5772-4D19-93D0-1A1D086481E5}" type="presParOf" srcId="{0804EC75-09D7-4B20-B8BB-8F0B5D1962BA}" destId="{663CC129-BE37-406A-9105-50C5129505DC}" srcOrd="1" destOrd="0" presId="urn:microsoft.com/office/officeart/2005/8/layout/hierarchy2"/>
    <dgm:cxn modelId="{9AE66A50-02E0-4E65-A92E-8828EC6A23D0}" type="presParOf" srcId="{663CC129-BE37-406A-9105-50C5129505DC}" destId="{381FCDEB-627A-467F-B646-6BF4957A462D}" srcOrd="0" destOrd="0" presId="urn:microsoft.com/office/officeart/2005/8/layout/hierarchy2"/>
    <dgm:cxn modelId="{4F948350-E837-49E5-9336-7A8740E0EDF8}" type="presParOf" srcId="{381FCDEB-627A-467F-B646-6BF4957A462D}" destId="{0EDD3DA1-78D7-4774-92B3-785C26F4E001}" srcOrd="0" destOrd="0" presId="urn:microsoft.com/office/officeart/2005/8/layout/hierarchy2"/>
    <dgm:cxn modelId="{C16EB891-6ED3-40BA-856E-178711808BC5}" type="presParOf" srcId="{663CC129-BE37-406A-9105-50C5129505DC}" destId="{B520291D-BEB0-4988-AE2B-8D31F119CDD3}" srcOrd="1" destOrd="0" presId="urn:microsoft.com/office/officeart/2005/8/layout/hierarchy2"/>
    <dgm:cxn modelId="{902F1BFD-B90D-4EAD-9338-418F4CC8EFFB}" type="presParOf" srcId="{B520291D-BEB0-4988-AE2B-8D31F119CDD3}" destId="{E74ECCD3-C0BA-4C55-9E06-7458DD4320AA}" srcOrd="0" destOrd="0" presId="urn:microsoft.com/office/officeart/2005/8/layout/hierarchy2"/>
    <dgm:cxn modelId="{2A764391-C239-467A-BCBD-5DFCB516C769}" type="presParOf" srcId="{B520291D-BEB0-4988-AE2B-8D31F119CDD3}" destId="{ECBCF419-67A1-4DF3-85E5-E9575FC7157E}" srcOrd="1" destOrd="0" presId="urn:microsoft.com/office/officeart/2005/8/layout/hierarchy2"/>
    <dgm:cxn modelId="{7EFFE9EE-446C-497A-A2BE-83FC11E31BEE}" type="presParOf" srcId="{F657F8A6-43F6-4FE9-A4C5-BCEDAC3AF0D8}" destId="{F06DCB76-FD9E-4762-9BDF-192312774CF9}" srcOrd="2" destOrd="0" presId="urn:microsoft.com/office/officeart/2005/8/layout/hierarchy2"/>
    <dgm:cxn modelId="{5D7A90BD-C1E0-436F-A9CF-35C4CE3A6358}" type="presParOf" srcId="{F06DCB76-FD9E-4762-9BDF-192312774CF9}" destId="{F1284339-6876-4398-B0F7-E78C0C235E1E}" srcOrd="0" destOrd="0" presId="urn:microsoft.com/office/officeart/2005/8/layout/hierarchy2"/>
    <dgm:cxn modelId="{2BA19208-D751-4A31-B264-7C203649F637}" type="presParOf" srcId="{F657F8A6-43F6-4FE9-A4C5-BCEDAC3AF0D8}" destId="{0194AF0B-5C30-4CC5-8325-723B40F387D5}" srcOrd="3" destOrd="0" presId="urn:microsoft.com/office/officeart/2005/8/layout/hierarchy2"/>
    <dgm:cxn modelId="{A5126521-1C07-461A-A4ED-15389DE77ECA}" type="presParOf" srcId="{0194AF0B-5C30-4CC5-8325-723B40F387D5}" destId="{849EAAB4-47D8-4ACF-B0D7-9DC872B89982}" srcOrd="0" destOrd="0" presId="urn:microsoft.com/office/officeart/2005/8/layout/hierarchy2"/>
    <dgm:cxn modelId="{F4FA154D-7450-4BC0-932C-5E91CDDF8DDD}" type="presParOf" srcId="{0194AF0B-5C30-4CC5-8325-723B40F387D5}" destId="{782D4D50-DEB5-42AF-A0CD-5DBC60DF5599}" srcOrd="1" destOrd="0" presId="urn:microsoft.com/office/officeart/2005/8/layout/hierarchy2"/>
    <dgm:cxn modelId="{7337A743-8D03-40F1-9BC7-400617380541}" type="presParOf" srcId="{782D4D50-DEB5-42AF-A0CD-5DBC60DF5599}" destId="{9AD1CC82-376B-4E86-B146-5896157F8FAA}" srcOrd="0" destOrd="0" presId="urn:microsoft.com/office/officeart/2005/8/layout/hierarchy2"/>
    <dgm:cxn modelId="{92B276F1-0F8B-45C9-A8EC-140812E896A0}" type="presParOf" srcId="{9AD1CC82-376B-4E86-B146-5896157F8FAA}" destId="{6D274116-5E54-4B0C-810C-27F23650AB52}" srcOrd="0" destOrd="0" presId="urn:microsoft.com/office/officeart/2005/8/layout/hierarchy2"/>
    <dgm:cxn modelId="{CA2A3BD2-DDA5-44FC-BE02-72C0E3DD06F9}" type="presParOf" srcId="{782D4D50-DEB5-42AF-A0CD-5DBC60DF5599}" destId="{A22B776A-EE5F-42E9-B0C6-0FDD7716D3B2}" srcOrd="1" destOrd="0" presId="urn:microsoft.com/office/officeart/2005/8/layout/hierarchy2"/>
    <dgm:cxn modelId="{D9A69528-6340-4849-B4DA-1949693F3489}" type="presParOf" srcId="{A22B776A-EE5F-42E9-B0C6-0FDD7716D3B2}" destId="{70F42E22-2C21-4D93-B431-D0D90932325E}" srcOrd="0" destOrd="0" presId="urn:microsoft.com/office/officeart/2005/8/layout/hierarchy2"/>
    <dgm:cxn modelId="{6A104710-877C-4451-96D6-CC1E01C88ED3}" type="presParOf" srcId="{A22B776A-EE5F-42E9-B0C6-0FDD7716D3B2}" destId="{F2F06816-C769-4B27-8CD7-01B69B23942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C36CE1-8218-45C0-A237-9ABAD8B0CF51}" type="doc">
      <dgm:prSet loTypeId="urn:microsoft.com/office/officeart/2005/8/layout/bProcess2" loCatId="process" qsTypeId="urn:microsoft.com/office/officeart/2005/8/quickstyle/simple5" qsCatId="simple" csTypeId="urn:microsoft.com/office/officeart/2005/8/colors/colorful2" csCatId="colorful" phldr="1"/>
      <dgm:spPr/>
    </dgm:pt>
    <dgm:pt modelId="{EB896CF6-D344-4CB2-B4AA-A10F86BC5B7D}">
      <dgm:prSet phldrT="[文字]"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全真顏體" pitchFamily="49" charset="-120"/>
            </a:rPr>
            <a:t>基隆市優先免試入學</a:t>
          </a:r>
        </a:p>
      </dgm:t>
    </dgm:pt>
    <dgm:pt modelId="{89D372F4-CF1E-4431-A166-06EE1045D31A}" type="parTrans" cxnId="{CC71DE3C-5B96-4605-B124-DBBF41D24FD2}">
      <dgm:prSet/>
      <dgm:spPr/>
      <dgm:t>
        <a:bodyPr/>
        <a:lstStyle/>
        <a:p>
          <a:endParaRPr lang="zh-TW" altLang="en-US"/>
        </a:p>
      </dgm:t>
    </dgm:pt>
    <dgm:pt modelId="{7E3CF719-9840-44BC-97C8-1CDD6129D3E5}" type="sibTrans" cxnId="{CC71DE3C-5B96-4605-B124-DBBF41D24FD2}">
      <dgm:prSet/>
      <dgm:spPr/>
      <dgm:t>
        <a:bodyPr/>
        <a:lstStyle/>
        <a:p>
          <a:endParaRPr lang="zh-TW" altLang="en-US"/>
        </a:p>
      </dgm:t>
    </dgm:pt>
    <dgm:pt modelId="{3AC1E35C-2122-45E6-8D21-7F911B19D586}">
      <dgm:prSet phldrT="[文字]"/>
      <dgm:spPr/>
      <dgm:t>
        <a:bodyPr/>
        <a:lstStyle/>
        <a:p>
          <a:pPr algn="ctr"/>
          <a:r>
            <a:rPr lang="zh-TW" alt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全真顏體" pitchFamily="49" charset="-120"/>
            </a:rPr>
            <a:t>基北區</a:t>
          </a:r>
          <a:endParaRPr lang="en-US" altLang="zh-TW" b="1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全真顏體" pitchFamily="49" charset="-120"/>
          </a:endParaRPr>
        </a:p>
        <a:p>
          <a:pPr algn="ctr"/>
          <a:r>
            <a:rPr lang="zh-TW" alt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全真顏體" pitchFamily="49" charset="-120"/>
            </a:rPr>
            <a:t>免試入學</a:t>
          </a:r>
        </a:p>
      </dgm:t>
    </dgm:pt>
    <dgm:pt modelId="{880F10AD-007F-45AD-8203-F7457BB0634D}" type="parTrans" cxnId="{9FE43D0E-73F4-440C-B56D-73BC963A9A44}">
      <dgm:prSet/>
      <dgm:spPr/>
      <dgm:t>
        <a:bodyPr/>
        <a:lstStyle/>
        <a:p>
          <a:endParaRPr lang="zh-TW" altLang="en-US"/>
        </a:p>
      </dgm:t>
    </dgm:pt>
    <dgm:pt modelId="{341B2EA8-03C3-4868-8285-3A8796CF43FD}" type="sibTrans" cxnId="{9FE43D0E-73F4-440C-B56D-73BC963A9A44}">
      <dgm:prSet/>
      <dgm:spPr/>
      <dgm:t>
        <a:bodyPr/>
        <a:lstStyle/>
        <a:p>
          <a:endParaRPr lang="zh-TW" altLang="en-US"/>
        </a:p>
      </dgm:t>
    </dgm:pt>
    <dgm:pt modelId="{419C2230-9357-41D7-A046-9C4A64786A2B}" type="pres">
      <dgm:prSet presAssocID="{33C36CE1-8218-45C0-A237-9ABAD8B0CF51}" presName="diagram" presStyleCnt="0">
        <dgm:presLayoutVars>
          <dgm:dir/>
          <dgm:resizeHandles/>
        </dgm:presLayoutVars>
      </dgm:prSet>
      <dgm:spPr/>
    </dgm:pt>
    <dgm:pt modelId="{0379C580-2815-48E4-A7BD-383ACEDC0AEC}" type="pres">
      <dgm:prSet presAssocID="{EB896CF6-D344-4CB2-B4AA-A10F86BC5B7D}" presName="firs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7E72C8-F2AC-4051-8E69-A1957A60B204}" type="pres">
      <dgm:prSet presAssocID="{7E3CF719-9840-44BC-97C8-1CDD6129D3E5}" presName="sibTrans" presStyleLbl="sibTrans2D1" presStyleIdx="0" presStyleCnt="1"/>
      <dgm:spPr/>
      <dgm:t>
        <a:bodyPr/>
        <a:lstStyle/>
        <a:p>
          <a:endParaRPr lang="zh-TW" altLang="en-US"/>
        </a:p>
      </dgm:t>
    </dgm:pt>
    <dgm:pt modelId="{814B612A-54E4-48A0-8582-03C2059047AD}" type="pres">
      <dgm:prSet presAssocID="{3AC1E35C-2122-45E6-8D21-7F911B19D586}" presName="lastNode" presStyleLbl="node1" presStyleIdx="1" presStyleCnt="2" custScaleX="119076" custLinFactY="-1004" custLinFactNeighborX="65398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0D81961-EA3C-45A5-BD1B-23C9986A3700}" type="presOf" srcId="{EB896CF6-D344-4CB2-B4AA-A10F86BC5B7D}" destId="{0379C580-2815-48E4-A7BD-383ACEDC0AEC}" srcOrd="0" destOrd="0" presId="urn:microsoft.com/office/officeart/2005/8/layout/bProcess2"/>
    <dgm:cxn modelId="{631677EC-C739-464E-8170-F67BD97D1FAA}" type="presOf" srcId="{7E3CF719-9840-44BC-97C8-1CDD6129D3E5}" destId="{737E72C8-F2AC-4051-8E69-A1957A60B204}" srcOrd="0" destOrd="0" presId="urn:microsoft.com/office/officeart/2005/8/layout/bProcess2"/>
    <dgm:cxn modelId="{8A353076-33EA-47A8-AD79-3E64148A593D}" type="presOf" srcId="{3AC1E35C-2122-45E6-8D21-7F911B19D586}" destId="{814B612A-54E4-48A0-8582-03C2059047AD}" srcOrd="0" destOrd="0" presId="urn:microsoft.com/office/officeart/2005/8/layout/bProcess2"/>
    <dgm:cxn modelId="{3D3AD463-0B69-43E6-9F42-297C5B9CEAE5}" type="presOf" srcId="{33C36CE1-8218-45C0-A237-9ABAD8B0CF51}" destId="{419C2230-9357-41D7-A046-9C4A64786A2B}" srcOrd="0" destOrd="0" presId="urn:microsoft.com/office/officeart/2005/8/layout/bProcess2"/>
    <dgm:cxn modelId="{9FE43D0E-73F4-440C-B56D-73BC963A9A44}" srcId="{33C36CE1-8218-45C0-A237-9ABAD8B0CF51}" destId="{3AC1E35C-2122-45E6-8D21-7F911B19D586}" srcOrd="1" destOrd="0" parTransId="{880F10AD-007F-45AD-8203-F7457BB0634D}" sibTransId="{341B2EA8-03C3-4868-8285-3A8796CF43FD}"/>
    <dgm:cxn modelId="{CC71DE3C-5B96-4605-B124-DBBF41D24FD2}" srcId="{33C36CE1-8218-45C0-A237-9ABAD8B0CF51}" destId="{EB896CF6-D344-4CB2-B4AA-A10F86BC5B7D}" srcOrd="0" destOrd="0" parTransId="{89D372F4-CF1E-4431-A166-06EE1045D31A}" sibTransId="{7E3CF719-9840-44BC-97C8-1CDD6129D3E5}"/>
    <dgm:cxn modelId="{9359EEDC-5219-41C2-81B3-FF4BB55501B1}" type="presParOf" srcId="{419C2230-9357-41D7-A046-9C4A64786A2B}" destId="{0379C580-2815-48E4-A7BD-383ACEDC0AEC}" srcOrd="0" destOrd="0" presId="urn:microsoft.com/office/officeart/2005/8/layout/bProcess2"/>
    <dgm:cxn modelId="{42C32867-1259-4998-B99D-885A825A4EAE}" type="presParOf" srcId="{419C2230-9357-41D7-A046-9C4A64786A2B}" destId="{737E72C8-F2AC-4051-8E69-A1957A60B204}" srcOrd="1" destOrd="0" presId="urn:microsoft.com/office/officeart/2005/8/layout/bProcess2"/>
    <dgm:cxn modelId="{9087A4BF-665E-4723-A767-E7DF54C73D72}" type="presParOf" srcId="{419C2230-9357-41D7-A046-9C4A64786A2B}" destId="{814B612A-54E4-48A0-8582-03C2059047AD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FACF56-6B40-481C-A2F8-C4677AB87564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0C5CFEBB-A8CF-4670-A84B-4A3FFBBA596F}">
      <dgm:prSet phldrT="[文字]"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市立</a:t>
          </a:r>
        </a:p>
      </dgm:t>
    </dgm:pt>
    <dgm:pt modelId="{42AF82B0-79AA-467A-8A5E-3B81DE6ED189}" type="parTrans" cxnId="{9F404BFC-88A6-4938-95CF-4C13946D0C40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865D25E7-0D6A-4C1D-B462-E426E5231740}" type="sibTrans" cxnId="{9F404BFC-88A6-4938-95CF-4C13946D0C40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E24D64F3-8FD6-4FEC-8AAE-893AE48B1BF6}">
      <dgm:prSet phldrT="[文字]"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國立</a:t>
          </a:r>
        </a:p>
      </dgm:t>
    </dgm:pt>
    <dgm:pt modelId="{287A0AE1-37B1-43D9-9285-E0BEF9F31BA6}" type="parTrans" cxnId="{C579EC8D-1029-4416-BE21-220270EA2FC0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C93FC4A0-79E9-49DB-B4A2-22C40AD4C850}" type="sibTrans" cxnId="{C579EC8D-1029-4416-BE21-220270EA2FC0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B89AD7CB-77CF-4F59-B64B-CC69D7D7CD1D}">
      <dgm:prSet phldrT="[文字]"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基中</a:t>
          </a:r>
        </a:p>
      </dgm:t>
    </dgm:pt>
    <dgm:pt modelId="{71D6BBB5-4589-4F13-88A4-28ADB9E4BDC4}" type="parTrans" cxnId="{7AB91FAC-0355-4749-BFD0-B28D6B30F78E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D51B5836-9418-4D7F-909D-581D88268C09}" type="sibTrans" cxnId="{7AB91FAC-0355-4749-BFD0-B28D6B30F78E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377B7C02-DCC3-4394-98E6-5EC71528316A}">
      <dgm:prSet phldrT="[文字]"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基海</a:t>
          </a:r>
        </a:p>
      </dgm:t>
    </dgm:pt>
    <dgm:pt modelId="{995B2C1C-24D0-409B-87A1-147FAC63D4B2}" type="parTrans" cxnId="{2F2223ED-9FF7-45AA-B6DA-47D2EFD4860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10F6CA61-1375-4A36-BA30-420397D694E0}" type="sibTrans" cxnId="{2F2223ED-9FF7-45AA-B6DA-47D2EFD4860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0C8A20C8-E8DD-470D-93F2-B47E8EE0DBA3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私立</a:t>
          </a:r>
        </a:p>
      </dgm:t>
    </dgm:pt>
    <dgm:pt modelId="{ACE577CB-ED05-47A9-9922-EEE74D65C68E}" type="parTrans" cxnId="{3863751A-7294-4A82-A951-0ED1BBFAE6E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B3F54E16-0E0A-463F-B74B-BA846B96F737}" type="sibTrans" cxnId="{3863751A-7294-4A82-A951-0ED1BBFAE6E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6C585E13-6554-4299-B652-256B3E75424F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培德</a:t>
          </a:r>
        </a:p>
      </dgm:t>
    </dgm:pt>
    <dgm:pt modelId="{0A00BE70-3D39-4B81-9B96-42C217AB0108}" type="parTrans" cxnId="{2698C108-1AA6-41D7-B99B-872B20D77741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1164B682-CEAF-4DD4-8960-353A569EEC6E}" type="sibTrans" cxnId="{2698C108-1AA6-41D7-B99B-872B20D77741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0F592499-D737-4C84-B1DC-88EC35E0976E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二信</a:t>
          </a:r>
        </a:p>
      </dgm:t>
    </dgm:pt>
    <dgm:pt modelId="{353BA19A-17EF-43E6-97E3-0E51A71CFA05}" type="parTrans" cxnId="{FEF7EAA6-FFC3-43BC-AFE6-F6826DE17CBB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80D2A26B-7C0B-45A6-937B-CEEA1CD50CD4}" type="sibTrans" cxnId="{FEF7EAA6-FFC3-43BC-AFE6-F6826DE17CBB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930CAACF-A0A5-4B29-A57B-C03D91466389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聖心</a:t>
          </a:r>
        </a:p>
      </dgm:t>
    </dgm:pt>
    <dgm:pt modelId="{D71E68D0-04E0-4B51-901F-72CA1FED4968}" type="parTrans" cxnId="{46A8C798-A155-43EC-BB46-20677E43D2D8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3E3D7CB4-8FB6-45AF-86D0-CFD89B92F70A}" type="sibTrans" cxnId="{46A8C798-A155-43EC-BB46-20677E43D2D8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4BCA5030-C1E3-43FC-A319-2F63F7A9EC00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基商</a:t>
          </a:r>
        </a:p>
      </dgm:t>
    </dgm:pt>
    <dgm:pt modelId="{5D9FA314-9CD4-4CF6-93A5-5B5C726848DB}" type="parTrans" cxnId="{0CD2A63C-13FC-46A2-9050-EA5786CB53B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222DB9A0-774F-4EED-9E21-03D36E6AE7F1}" type="sibTrans" cxnId="{0CD2A63C-13FC-46A2-9050-EA5786CB53B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FB02185C-0BFA-4899-90B1-C4BD70A93338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暖暖</a:t>
          </a:r>
        </a:p>
      </dgm:t>
    </dgm:pt>
    <dgm:pt modelId="{FEE4EAE8-17BA-4226-8A30-CB85B62808DC}" type="parTrans" cxnId="{DBC2ABAD-5EA8-4F35-BC9F-4F178BBC2A52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6F5FC1E1-05C5-4A1F-AEC7-A358EEAD4D30}" type="sibTrans" cxnId="{DBC2ABAD-5EA8-4F35-BC9F-4F178BBC2A52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6D64EA04-890C-437A-A495-D8CFCA6C7C38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中山</a:t>
          </a:r>
        </a:p>
      </dgm:t>
    </dgm:pt>
    <dgm:pt modelId="{09CEF6BC-B986-4749-BEE5-57028C0CB7BC}" type="parTrans" cxnId="{829BD348-074E-42CA-A2BD-5255540D8499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077B2E29-CAF7-4E3A-B055-1C85D0E39DBB}" type="sibTrans" cxnId="{829BD348-074E-42CA-A2BD-5255540D8499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3E3813CC-BA30-4AD3-B9FD-8117C03E5410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基女</a:t>
          </a:r>
        </a:p>
      </dgm:t>
    </dgm:pt>
    <dgm:pt modelId="{097BBDAF-B298-4690-B926-C19AE3D85ACD}" type="parTrans" cxnId="{A8E3E8DC-4776-4A9F-8191-D8F9225D6B2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15D0E9D5-3F18-4356-8081-D7CA6EB5DAC5}" type="sibTrans" cxnId="{A8E3E8DC-4776-4A9F-8191-D8F9225D6B2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0CB9C7EA-1449-497C-99E0-F0BE85DF5B6B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光隆</a:t>
          </a:r>
        </a:p>
      </dgm:t>
    </dgm:pt>
    <dgm:pt modelId="{F9D877F5-94BB-4E00-97BF-CA37A3E7DC08}" type="parTrans" cxnId="{17A57E46-13AA-447B-94AA-1BF90BAA398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1DC7022E-1C32-4EFC-9C25-4CDEF9E78496}" type="sibTrans" cxnId="{17A57E46-13AA-447B-94AA-1BF90BAA398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FF0807E3-0234-4242-B4B7-F24C7E0D3C54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八斗</a:t>
          </a:r>
          <a:endParaRPr lang="en-US" altLang="zh-TW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ea typeface="金梅毛行書" pitchFamily="49" charset="-120"/>
          </a:endParaRPr>
        </a:p>
      </dgm:t>
    </dgm:pt>
    <dgm:pt modelId="{3FE361FE-198B-4240-A3FC-92210827E17E}" type="parTrans" cxnId="{6E466235-CD28-404D-A6E0-A596D6BDA19C}">
      <dgm:prSet/>
      <dgm:spPr/>
      <dgm:t>
        <a:bodyPr/>
        <a:lstStyle/>
        <a:p>
          <a:endParaRPr lang="zh-TW" altLang="en-US"/>
        </a:p>
      </dgm:t>
    </dgm:pt>
    <dgm:pt modelId="{3DEE0478-BE4F-4A8A-87CF-064FBC668F06}" type="sibTrans" cxnId="{6E466235-CD28-404D-A6E0-A596D6BDA19C}">
      <dgm:prSet/>
      <dgm:spPr/>
      <dgm:t>
        <a:bodyPr/>
        <a:lstStyle/>
        <a:p>
          <a:endParaRPr lang="zh-TW" altLang="en-US"/>
        </a:p>
      </dgm:t>
    </dgm:pt>
    <dgm:pt modelId="{DEE951F2-7BAC-453B-95CF-7E5C4E65A729}">
      <dgm:prSet phldrT="[文字]"/>
      <dgm:spPr/>
      <dgm:t>
        <a:bodyPr/>
        <a:lstStyle/>
        <a:p>
          <a:r>
            <a:rPr lang="zh-TW" altLang="en-US" dirty="0">
              <a:solidFill>
                <a:schemeClr val="bg1">
                  <a:lumMod val="75000"/>
                </a:schemeClr>
              </a:solidFill>
              <a:ea typeface="金梅毛行書" pitchFamily="49" charset="-120"/>
            </a:rPr>
            <a:t>安樂</a:t>
          </a:r>
        </a:p>
      </dgm:t>
    </dgm:pt>
    <dgm:pt modelId="{0919C534-12BD-4F8B-8343-BFD2D7365C44}" type="sibTrans" cxnId="{2DF76080-2570-40AC-BE8D-67AC42D8858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08123AE3-A85D-466C-883C-F5FEB55BBDBE}" type="parTrans" cxnId="{2DF76080-2570-40AC-BE8D-67AC42D8858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7F959FCB-5062-4937-BBCE-B3F3FEDC6A49}" type="pres">
      <dgm:prSet presAssocID="{03FACF56-6B40-481C-A2F8-C4677AB8756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9EEDC001-9A27-45D4-8315-CA9BA08D15EB}" type="pres">
      <dgm:prSet presAssocID="{0C5CFEBB-A8CF-4670-A84B-4A3FFBBA596F}" presName="root" presStyleCnt="0"/>
      <dgm:spPr/>
    </dgm:pt>
    <dgm:pt modelId="{244CA317-B96F-41EB-A48C-7C576A70BC94}" type="pres">
      <dgm:prSet presAssocID="{0C5CFEBB-A8CF-4670-A84B-4A3FFBBA596F}" presName="rootComposite" presStyleCnt="0"/>
      <dgm:spPr/>
    </dgm:pt>
    <dgm:pt modelId="{5F482B04-A74F-4475-BD78-F58F0ACED62D}" type="pres">
      <dgm:prSet presAssocID="{0C5CFEBB-A8CF-4670-A84B-4A3FFBBA596F}" presName="rootText" presStyleLbl="node1" presStyleIdx="0" presStyleCnt="3"/>
      <dgm:spPr/>
      <dgm:t>
        <a:bodyPr/>
        <a:lstStyle/>
        <a:p>
          <a:endParaRPr lang="zh-TW" altLang="en-US"/>
        </a:p>
      </dgm:t>
    </dgm:pt>
    <dgm:pt modelId="{1C0B5DF5-B9A7-4A54-B6A5-23D512D74123}" type="pres">
      <dgm:prSet presAssocID="{0C5CFEBB-A8CF-4670-A84B-4A3FFBBA596F}" presName="rootConnector" presStyleLbl="node1" presStyleIdx="0" presStyleCnt="3"/>
      <dgm:spPr/>
      <dgm:t>
        <a:bodyPr/>
        <a:lstStyle/>
        <a:p>
          <a:endParaRPr lang="zh-TW" altLang="en-US"/>
        </a:p>
      </dgm:t>
    </dgm:pt>
    <dgm:pt modelId="{0430A4CE-B355-437D-8C92-A8EBB1D2DE2F}" type="pres">
      <dgm:prSet presAssocID="{0C5CFEBB-A8CF-4670-A84B-4A3FFBBA596F}" presName="childShape" presStyleCnt="0"/>
      <dgm:spPr/>
    </dgm:pt>
    <dgm:pt modelId="{92F16BAE-7777-459D-9EBE-5E719DEBAE1A}" type="pres">
      <dgm:prSet presAssocID="{08123AE3-A85D-466C-883C-F5FEB55BBDBE}" presName="Name13" presStyleLbl="parChTrans1D2" presStyleIdx="0" presStyleCnt="12"/>
      <dgm:spPr/>
      <dgm:t>
        <a:bodyPr/>
        <a:lstStyle/>
        <a:p>
          <a:endParaRPr lang="zh-TW" altLang="en-US"/>
        </a:p>
      </dgm:t>
    </dgm:pt>
    <dgm:pt modelId="{C8425778-BAEC-419B-B764-1ACF3ECF3986}" type="pres">
      <dgm:prSet presAssocID="{DEE951F2-7BAC-453B-95CF-7E5C4E65A729}" presName="childText" presStyleLbl="bgAcc1" presStyleIdx="0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0CD24C-3CF9-4784-964F-FDC08DFD8D80}" type="pres">
      <dgm:prSet presAssocID="{09CEF6BC-B986-4749-BEE5-57028C0CB7BC}" presName="Name13" presStyleLbl="parChTrans1D2" presStyleIdx="1" presStyleCnt="12"/>
      <dgm:spPr/>
      <dgm:t>
        <a:bodyPr/>
        <a:lstStyle/>
        <a:p>
          <a:endParaRPr lang="zh-TW" altLang="en-US"/>
        </a:p>
      </dgm:t>
    </dgm:pt>
    <dgm:pt modelId="{444796E7-0556-4D3E-870F-3D4246B36E85}" type="pres">
      <dgm:prSet presAssocID="{6D64EA04-890C-437A-A495-D8CFCA6C7C38}" presName="childText" presStyleLbl="bgAcc1" presStyleIdx="1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477450-10EB-460F-B19B-2E1A70E80BB3}" type="pres">
      <dgm:prSet presAssocID="{FEE4EAE8-17BA-4226-8A30-CB85B62808DC}" presName="Name13" presStyleLbl="parChTrans1D2" presStyleIdx="2" presStyleCnt="12"/>
      <dgm:spPr/>
      <dgm:t>
        <a:bodyPr/>
        <a:lstStyle/>
        <a:p>
          <a:endParaRPr lang="zh-TW" altLang="en-US"/>
        </a:p>
      </dgm:t>
    </dgm:pt>
    <dgm:pt modelId="{8EBCB35B-F6C1-41C3-BA99-E0CF5C4E6F79}" type="pres">
      <dgm:prSet presAssocID="{FB02185C-0BFA-4899-90B1-C4BD70A93338}" presName="childText" presStyleLbl="bgAcc1" presStyleIdx="2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EBED71-2231-4E1D-A693-EFA5361C183C}" type="pres">
      <dgm:prSet presAssocID="{3FE361FE-198B-4240-A3FC-92210827E17E}" presName="Name13" presStyleLbl="parChTrans1D2" presStyleIdx="3" presStyleCnt="12"/>
      <dgm:spPr/>
      <dgm:t>
        <a:bodyPr/>
        <a:lstStyle/>
        <a:p>
          <a:endParaRPr lang="zh-TW" altLang="en-US"/>
        </a:p>
      </dgm:t>
    </dgm:pt>
    <dgm:pt modelId="{C1E9D6E1-B6E9-4EEF-8A3E-E865CB95D658}" type="pres">
      <dgm:prSet presAssocID="{FF0807E3-0234-4242-B4B7-F24C7E0D3C54}" presName="childText" presStyleLbl="bgAcc1" presStyleIdx="3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BEDFEA-D7F9-479C-A5B5-0DD061604FE8}" type="pres">
      <dgm:prSet presAssocID="{E24D64F3-8FD6-4FEC-8AAE-893AE48B1BF6}" presName="root" presStyleCnt="0"/>
      <dgm:spPr/>
    </dgm:pt>
    <dgm:pt modelId="{0AB875C3-A2D5-4394-B651-1857CC86D02D}" type="pres">
      <dgm:prSet presAssocID="{E24D64F3-8FD6-4FEC-8AAE-893AE48B1BF6}" presName="rootComposite" presStyleCnt="0"/>
      <dgm:spPr/>
    </dgm:pt>
    <dgm:pt modelId="{C826DDDE-337B-4C83-9617-40879F4AFAB5}" type="pres">
      <dgm:prSet presAssocID="{E24D64F3-8FD6-4FEC-8AAE-893AE48B1BF6}" presName="rootText" presStyleLbl="node1" presStyleIdx="1" presStyleCnt="3"/>
      <dgm:spPr/>
      <dgm:t>
        <a:bodyPr/>
        <a:lstStyle/>
        <a:p>
          <a:endParaRPr lang="zh-TW" altLang="en-US"/>
        </a:p>
      </dgm:t>
    </dgm:pt>
    <dgm:pt modelId="{21569E42-F716-4891-B474-69FB6B485569}" type="pres">
      <dgm:prSet presAssocID="{E24D64F3-8FD6-4FEC-8AAE-893AE48B1BF6}" presName="rootConnector" presStyleLbl="node1" presStyleIdx="1" presStyleCnt="3"/>
      <dgm:spPr/>
      <dgm:t>
        <a:bodyPr/>
        <a:lstStyle/>
        <a:p>
          <a:endParaRPr lang="zh-TW" altLang="en-US"/>
        </a:p>
      </dgm:t>
    </dgm:pt>
    <dgm:pt modelId="{03E6B4CB-9541-41B6-89EC-BF8676B9A1E9}" type="pres">
      <dgm:prSet presAssocID="{E24D64F3-8FD6-4FEC-8AAE-893AE48B1BF6}" presName="childShape" presStyleCnt="0"/>
      <dgm:spPr/>
    </dgm:pt>
    <dgm:pt modelId="{F81BB4E1-71D4-4A3E-9868-151359D40DEC}" type="pres">
      <dgm:prSet presAssocID="{71D6BBB5-4589-4F13-88A4-28ADB9E4BDC4}" presName="Name13" presStyleLbl="parChTrans1D2" presStyleIdx="4" presStyleCnt="12"/>
      <dgm:spPr/>
      <dgm:t>
        <a:bodyPr/>
        <a:lstStyle/>
        <a:p>
          <a:endParaRPr lang="zh-TW" altLang="en-US"/>
        </a:p>
      </dgm:t>
    </dgm:pt>
    <dgm:pt modelId="{A0D38A22-8364-462E-9F38-076CD78D29F1}" type="pres">
      <dgm:prSet presAssocID="{B89AD7CB-77CF-4F59-B64B-CC69D7D7CD1D}" presName="childText" presStyleLbl="bgAcc1" presStyleIdx="4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D5D995-DB0A-4963-8FAA-BF944D35CD18}" type="pres">
      <dgm:prSet presAssocID="{097BBDAF-B298-4690-B926-C19AE3D85ACD}" presName="Name13" presStyleLbl="parChTrans1D2" presStyleIdx="5" presStyleCnt="12"/>
      <dgm:spPr/>
      <dgm:t>
        <a:bodyPr/>
        <a:lstStyle/>
        <a:p>
          <a:endParaRPr lang="zh-TW" altLang="en-US"/>
        </a:p>
      </dgm:t>
    </dgm:pt>
    <dgm:pt modelId="{10B33DE5-F5CC-4A3B-A656-1B7DAC779211}" type="pres">
      <dgm:prSet presAssocID="{3E3813CC-BA30-4AD3-B9FD-8117C03E5410}" presName="childText" presStyleLbl="bgAcc1" presStyleIdx="5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67E015-005C-4857-AF32-FC81449A7184}" type="pres">
      <dgm:prSet presAssocID="{5D9FA314-9CD4-4CF6-93A5-5B5C726848DB}" presName="Name13" presStyleLbl="parChTrans1D2" presStyleIdx="6" presStyleCnt="12"/>
      <dgm:spPr/>
      <dgm:t>
        <a:bodyPr/>
        <a:lstStyle/>
        <a:p>
          <a:endParaRPr lang="zh-TW" altLang="en-US"/>
        </a:p>
      </dgm:t>
    </dgm:pt>
    <dgm:pt modelId="{09DB7E19-A974-407D-8FAE-3E9C9128AAC7}" type="pres">
      <dgm:prSet presAssocID="{4BCA5030-C1E3-43FC-A319-2F63F7A9EC00}" presName="childText" presStyleLbl="bgAcc1" presStyleIdx="6" presStyleCnt="12" custLinFactNeighborX="206" custLinFactNeighborY="-49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DD0759-BC7E-44EE-B439-009A2226EB43}" type="pres">
      <dgm:prSet presAssocID="{995B2C1C-24D0-409B-87A1-147FAC63D4B2}" presName="Name13" presStyleLbl="parChTrans1D2" presStyleIdx="7" presStyleCnt="12"/>
      <dgm:spPr/>
      <dgm:t>
        <a:bodyPr/>
        <a:lstStyle/>
        <a:p>
          <a:endParaRPr lang="zh-TW" altLang="en-US"/>
        </a:p>
      </dgm:t>
    </dgm:pt>
    <dgm:pt modelId="{F0BDB875-A036-47F6-8C29-1FEF94829933}" type="pres">
      <dgm:prSet presAssocID="{377B7C02-DCC3-4394-98E6-5EC71528316A}" presName="childText" presStyleLbl="bgAcc1" presStyleIdx="7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2F6781-2B57-4FA1-95CC-9B9D072A00A8}" type="pres">
      <dgm:prSet presAssocID="{0C8A20C8-E8DD-470D-93F2-B47E8EE0DBA3}" presName="root" presStyleCnt="0"/>
      <dgm:spPr/>
    </dgm:pt>
    <dgm:pt modelId="{53FC0212-362D-4B87-8909-F966D732BDEF}" type="pres">
      <dgm:prSet presAssocID="{0C8A20C8-E8DD-470D-93F2-B47E8EE0DBA3}" presName="rootComposite" presStyleCnt="0"/>
      <dgm:spPr/>
    </dgm:pt>
    <dgm:pt modelId="{6807BFD2-A5C2-4D68-BF29-DF9357093A18}" type="pres">
      <dgm:prSet presAssocID="{0C8A20C8-E8DD-470D-93F2-B47E8EE0DBA3}" presName="rootText" presStyleLbl="node1" presStyleIdx="2" presStyleCnt="3" custLinFactNeighborX="1719" custLinFactNeighborY="3544"/>
      <dgm:spPr/>
      <dgm:t>
        <a:bodyPr/>
        <a:lstStyle/>
        <a:p>
          <a:endParaRPr lang="zh-TW" altLang="en-US"/>
        </a:p>
      </dgm:t>
    </dgm:pt>
    <dgm:pt modelId="{69A67871-BBFB-4CF9-B55B-E1316FB78CE6}" type="pres">
      <dgm:prSet presAssocID="{0C8A20C8-E8DD-470D-93F2-B47E8EE0DBA3}" presName="rootConnector" presStyleLbl="node1" presStyleIdx="2" presStyleCnt="3"/>
      <dgm:spPr/>
      <dgm:t>
        <a:bodyPr/>
        <a:lstStyle/>
        <a:p>
          <a:endParaRPr lang="zh-TW" altLang="en-US"/>
        </a:p>
      </dgm:t>
    </dgm:pt>
    <dgm:pt modelId="{F88D8F8C-BF38-42CA-AE7F-E194AA765414}" type="pres">
      <dgm:prSet presAssocID="{0C8A20C8-E8DD-470D-93F2-B47E8EE0DBA3}" presName="childShape" presStyleCnt="0"/>
      <dgm:spPr/>
    </dgm:pt>
    <dgm:pt modelId="{4D11BC61-266B-40FB-9983-9D32AC003A91}" type="pres">
      <dgm:prSet presAssocID="{353BA19A-17EF-43E6-97E3-0E51A71CFA05}" presName="Name13" presStyleLbl="parChTrans1D2" presStyleIdx="8" presStyleCnt="12"/>
      <dgm:spPr/>
      <dgm:t>
        <a:bodyPr/>
        <a:lstStyle/>
        <a:p>
          <a:endParaRPr lang="zh-TW" altLang="en-US"/>
        </a:p>
      </dgm:t>
    </dgm:pt>
    <dgm:pt modelId="{4DBD8B3E-D863-44D6-91BD-CB7D89408A96}" type="pres">
      <dgm:prSet presAssocID="{0F592499-D737-4C84-B1DC-88EC35E0976E}" presName="childText" presStyleLbl="bgAcc1" presStyleIdx="8" presStyleCnt="12" custLinFactNeighborX="-1541" custLinFactNeighborY="-211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E1479B-BA1A-4A28-ACB0-5A65433585E6}" type="pres">
      <dgm:prSet presAssocID="{D71E68D0-04E0-4B51-901F-72CA1FED4968}" presName="Name13" presStyleLbl="parChTrans1D2" presStyleIdx="9" presStyleCnt="12"/>
      <dgm:spPr/>
      <dgm:t>
        <a:bodyPr/>
        <a:lstStyle/>
        <a:p>
          <a:endParaRPr lang="zh-TW" altLang="en-US"/>
        </a:p>
      </dgm:t>
    </dgm:pt>
    <dgm:pt modelId="{81F9DAAC-E35D-4408-99EB-B58F47612786}" type="pres">
      <dgm:prSet presAssocID="{930CAACF-A0A5-4B29-A57B-C03D91466389}" presName="childText" presStyleLbl="bgAcc1" presStyleIdx="9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DB5383-32B2-4580-98E8-00CDEDF6D922}" type="pres">
      <dgm:prSet presAssocID="{F9D877F5-94BB-4E00-97BF-CA37A3E7DC08}" presName="Name13" presStyleLbl="parChTrans1D2" presStyleIdx="10" presStyleCnt="12"/>
      <dgm:spPr/>
      <dgm:t>
        <a:bodyPr/>
        <a:lstStyle/>
        <a:p>
          <a:endParaRPr lang="zh-TW" altLang="en-US"/>
        </a:p>
      </dgm:t>
    </dgm:pt>
    <dgm:pt modelId="{E160874A-4FF7-4A5A-A2A1-437C5655775D}" type="pres">
      <dgm:prSet presAssocID="{0CB9C7EA-1449-497C-99E0-F0BE85DF5B6B}" presName="childText" presStyleLbl="bgAcc1" presStyleIdx="10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FF7729-7F25-486A-972E-D0E20F6C2F9E}" type="pres">
      <dgm:prSet presAssocID="{0A00BE70-3D39-4B81-9B96-42C217AB0108}" presName="Name13" presStyleLbl="parChTrans1D2" presStyleIdx="11" presStyleCnt="12"/>
      <dgm:spPr/>
      <dgm:t>
        <a:bodyPr/>
        <a:lstStyle/>
        <a:p>
          <a:endParaRPr lang="zh-TW" altLang="en-US"/>
        </a:p>
      </dgm:t>
    </dgm:pt>
    <dgm:pt modelId="{DC560104-5680-4BB5-BA78-9208EDE208CA}" type="pres">
      <dgm:prSet presAssocID="{6C585E13-6554-4299-B652-256B3E75424F}" presName="childText" presStyleLbl="bgAcc1" presStyleIdx="11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E139745-8C63-42E7-9050-A8C431EF5B02}" type="presOf" srcId="{DEE951F2-7BAC-453B-95CF-7E5C4E65A729}" destId="{C8425778-BAEC-419B-B764-1ACF3ECF3986}" srcOrd="0" destOrd="0" presId="urn:microsoft.com/office/officeart/2005/8/layout/hierarchy3"/>
    <dgm:cxn modelId="{726E685F-80E2-4CF7-96C4-01AF87938C68}" type="presOf" srcId="{6D64EA04-890C-437A-A495-D8CFCA6C7C38}" destId="{444796E7-0556-4D3E-870F-3D4246B36E85}" srcOrd="0" destOrd="0" presId="urn:microsoft.com/office/officeart/2005/8/layout/hierarchy3"/>
    <dgm:cxn modelId="{B2B09B9E-B720-4344-B399-8F6869EF200E}" type="presOf" srcId="{4BCA5030-C1E3-43FC-A319-2F63F7A9EC00}" destId="{09DB7E19-A974-407D-8FAE-3E9C9128AAC7}" srcOrd="0" destOrd="0" presId="urn:microsoft.com/office/officeart/2005/8/layout/hierarchy3"/>
    <dgm:cxn modelId="{DBC2ABAD-5EA8-4F35-BC9F-4F178BBC2A52}" srcId="{0C5CFEBB-A8CF-4670-A84B-4A3FFBBA596F}" destId="{FB02185C-0BFA-4899-90B1-C4BD70A93338}" srcOrd="2" destOrd="0" parTransId="{FEE4EAE8-17BA-4226-8A30-CB85B62808DC}" sibTransId="{6F5FC1E1-05C5-4A1F-AEC7-A358EEAD4D30}"/>
    <dgm:cxn modelId="{081DDC91-2D0C-4005-8800-DE4EAF2BB099}" type="presOf" srcId="{FEE4EAE8-17BA-4226-8A30-CB85B62808DC}" destId="{07477450-10EB-460F-B19B-2E1A70E80BB3}" srcOrd="0" destOrd="0" presId="urn:microsoft.com/office/officeart/2005/8/layout/hierarchy3"/>
    <dgm:cxn modelId="{15E9AA36-4616-4279-A256-A75FDB40E32D}" type="presOf" srcId="{D71E68D0-04E0-4B51-901F-72CA1FED4968}" destId="{21E1479B-BA1A-4A28-ACB0-5A65433585E6}" srcOrd="0" destOrd="0" presId="urn:microsoft.com/office/officeart/2005/8/layout/hierarchy3"/>
    <dgm:cxn modelId="{A2BF24AA-1419-496A-AFE1-A0DCEB6CA28F}" type="presOf" srcId="{B89AD7CB-77CF-4F59-B64B-CC69D7D7CD1D}" destId="{A0D38A22-8364-462E-9F38-076CD78D29F1}" srcOrd="0" destOrd="0" presId="urn:microsoft.com/office/officeart/2005/8/layout/hierarchy3"/>
    <dgm:cxn modelId="{54B2499F-CD12-4114-8C61-C7C12B0E7027}" type="presOf" srcId="{3E3813CC-BA30-4AD3-B9FD-8117C03E5410}" destId="{10B33DE5-F5CC-4A3B-A656-1B7DAC779211}" srcOrd="0" destOrd="0" presId="urn:microsoft.com/office/officeart/2005/8/layout/hierarchy3"/>
    <dgm:cxn modelId="{68239BAB-57AE-4DEA-8E7D-2F64EBD9E54E}" type="presOf" srcId="{03FACF56-6B40-481C-A2F8-C4677AB87564}" destId="{7F959FCB-5062-4937-BBCE-B3F3FEDC6A49}" srcOrd="0" destOrd="0" presId="urn:microsoft.com/office/officeart/2005/8/layout/hierarchy3"/>
    <dgm:cxn modelId="{6E466235-CD28-404D-A6E0-A596D6BDA19C}" srcId="{0C5CFEBB-A8CF-4670-A84B-4A3FFBBA596F}" destId="{FF0807E3-0234-4242-B4B7-F24C7E0D3C54}" srcOrd="3" destOrd="0" parTransId="{3FE361FE-198B-4240-A3FC-92210827E17E}" sibTransId="{3DEE0478-BE4F-4A8A-87CF-064FBC668F06}"/>
    <dgm:cxn modelId="{9BFB59A8-26CC-4C5F-A2F1-9F7DF3AE254C}" type="presOf" srcId="{3FE361FE-198B-4240-A3FC-92210827E17E}" destId="{F0EBED71-2231-4E1D-A693-EFA5361C183C}" srcOrd="0" destOrd="0" presId="urn:microsoft.com/office/officeart/2005/8/layout/hierarchy3"/>
    <dgm:cxn modelId="{748CA692-DAF4-4CAB-8673-2DEB7D50A996}" type="presOf" srcId="{09CEF6BC-B986-4749-BEE5-57028C0CB7BC}" destId="{B70CD24C-3CF9-4784-964F-FDC08DFD8D80}" srcOrd="0" destOrd="0" presId="urn:microsoft.com/office/officeart/2005/8/layout/hierarchy3"/>
    <dgm:cxn modelId="{829BD348-074E-42CA-A2BD-5255540D8499}" srcId="{0C5CFEBB-A8CF-4670-A84B-4A3FFBBA596F}" destId="{6D64EA04-890C-437A-A495-D8CFCA6C7C38}" srcOrd="1" destOrd="0" parTransId="{09CEF6BC-B986-4749-BEE5-57028C0CB7BC}" sibTransId="{077B2E29-CAF7-4E3A-B055-1C85D0E39DBB}"/>
    <dgm:cxn modelId="{9F404BFC-88A6-4938-95CF-4C13946D0C40}" srcId="{03FACF56-6B40-481C-A2F8-C4677AB87564}" destId="{0C5CFEBB-A8CF-4670-A84B-4A3FFBBA596F}" srcOrd="0" destOrd="0" parTransId="{42AF82B0-79AA-467A-8A5E-3B81DE6ED189}" sibTransId="{865D25E7-0D6A-4C1D-B462-E426E5231740}"/>
    <dgm:cxn modelId="{3863751A-7294-4A82-A951-0ED1BBFAE6E6}" srcId="{03FACF56-6B40-481C-A2F8-C4677AB87564}" destId="{0C8A20C8-E8DD-470D-93F2-B47E8EE0DBA3}" srcOrd="2" destOrd="0" parTransId="{ACE577CB-ED05-47A9-9922-EEE74D65C68E}" sibTransId="{B3F54E16-0E0A-463F-B74B-BA846B96F737}"/>
    <dgm:cxn modelId="{F2C09BB1-ACDB-49C1-815A-C133DBB11295}" type="presOf" srcId="{0A00BE70-3D39-4B81-9B96-42C217AB0108}" destId="{01FF7729-7F25-486A-972E-D0E20F6C2F9E}" srcOrd="0" destOrd="0" presId="urn:microsoft.com/office/officeart/2005/8/layout/hierarchy3"/>
    <dgm:cxn modelId="{8D59C6FD-C17F-42C3-A573-0675F2F5CF27}" type="presOf" srcId="{0F592499-D737-4C84-B1DC-88EC35E0976E}" destId="{4DBD8B3E-D863-44D6-91BD-CB7D89408A96}" srcOrd="0" destOrd="0" presId="urn:microsoft.com/office/officeart/2005/8/layout/hierarchy3"/>
    <dgm:cxn modelId="{2698C108-1AA6-41D7-B99B-872B20D77741}" srcId="{0C8A20C8-E8DD-470D-93F2-B47E8EE0DBA3}" destId="{6C585E13-6554-4299-B652-256B3E75424F}" srcOrd="3" destOrd="0" parTransId="{0A00BE70-3D39-4B81-9B96-42C217AB0108}" sibTransId="{1164B682-CEAF-4DD4-8960-353A569EEC6E}"/>
    <dgm:cxn modelId="{FAA7E8FD-3252-4F2E-8FE9-634697A30827}" type="presOf" srcId="{71D6BBB5-4589-4F13-88A4-28ADB9E4BDC4}" destId="{F81BB4E1-71D4-4A3E-9868-151359D40DEC}" srcOrd="0" destOrd="0" presId="urn:microsoft.com/office/officeart/2005/8/layout/hierarchy3"/>
    <dgm:cxn modelId="{766D7F71-28A3-4940-8E4B-AD2886C75149}" type="presOf" srcId="{E24D64F3-8FD6-4FEC-8AAE-893AE48B1BF6}" destId="{C826DDDE-337B-4C83-9617-40879F4AFAB5}" srcOrd="0" destOrd="0" presId="urn:microsoft.com/office/officeart/2005/8/layout/hierarchy3"/>
    <dgm:cxn modelId="{2DF76080-2570-40AC-BE8D-67AC42D8858D}" srcId="{0C5CFEBB-A8CF-4670-A84B-4A3FFBBA596F}" destId="{DEE951F2-7BAC-453B-95CF-7E5C4E65A729}" srcOrd="0" destOrd="0" parTransId="{08123AE3-A85D-466C-883C-F5FEB55BBDBE}" sibTransId="{0919C534-12BD-4F8B-8343-BFD2D7365C44}"/>
    <dgm:cxn modelId="{A2988053-7400-456C-B647-FE1E8600BF5B}" type="presOf" srcId="{0CB9C7EA-1449-497C-99E0-F0BE85DF5B6B}" destId="{E160874A-4FF7-4A5A-A2A1-437C5655775D}" srcOrd="0" destOrd="0" presId="urn:microsoft.com/office/officeart/2005/8/layout/hierarchy3"/>
    <dgm:cxn modelId="{0A879A91-F032-4235-B96E-7953CD5B5F8B}" type="presOf" srcId="{08123AE3-A85D-466C-883C-F5FEB55BBDBE}" destId="{92F16BAE-7777-459D-9EBE-5E719DEBAE1A}" srcOrd="0" destOrd="0" presId="urn:microsoft.com/office/officeart/2005/8/layout/hierarchy3"/>
    <dgm:cxn modelId="{A8E3E8DC-4776-4A9F-8191-D8F9225D6B2D}" srcId="{E24D64F3-8FD6-4FEC-8AAE-893AE48B1BF6}" destId="{3E3813CC-BA30-4AD3-B9FD-8117C03E5410}" srcOrd="1" destOrd="0" parTransId="{097BBDAF-B298-4690-B926-C19AE3D85ACD}" sibTransId="{15D0E9D5-3F18-4356-8081-D7CA6EB5DAC5}"/>
    <dgm:cxn modelId="{C5533887-77C8-4FF4-B161-23331ADFC728}" type="presOf" srcId="{0C5CFEBB-A8CF-4670-A84B-4A3FFBBA596F}" destId="{1C0B5DF5-B9A7-4A54-B6A5-23D512D74123}" srcOrd="1" destOrd="0" presId="urn:microsoft.com/office/officeart/2005/8/layout/hierarchy3"/>
    <dgm:cxn modelId="{37127374-84EF-480F-946C-B1319722C84E}" type="presOf" srcId="{5D9FA314-9CD4-4CF6-93A5-5B5C726848DB}" destId="{8367E015-005C-4857-AF32-FC81449A7184}" srcOrd="0" destOrd="0" presId="urn:microsoft.com/office/officeart/2005/8/layout/hierarchy3"/>
    <dgm:cxn modelId="{2F63ECA3-ACD3-48FD-8F94-69C714855AE5}" type="presOf" srcId="{353BA19A-17EF-43E6-97E3-0E51A71CFA05}" destId="{4D11BC61-266B-40FB-9983-9D32AC003A91}" srcOrd="0" destOrd="0" presId="urn:microsoft.com/office/officeart/2005/8/layout/hierarchy3"/>
    <dgm:cxn modelId="{37E581DC-7878-4549-85CB-571113B5226A}" type="presOf" srcId="{377B7C02-DCC3-4394-98E6-5EC71528316A}" destId="{F0BDB875-A036-47F6-8C29-1FEF94829933}" srcOrd="0" destOrd="0" presId="urn:microsoft.com/office/officeart/2005/8/layout/hierarchy3"/>
    <dgm:cxn modelId="{D376C3D1-B03A-48FB-B4B1-450919C05F84}" type="presOf" srcId="{F9D877F5-94BB-4E00-97BF-CA37A3E7DC08}" destId="{95DB5383-32B2-4580-98E8-00CDEDF6D922}" srcOrd="0" destOrd="0" presId="urn:microsoft.com/office/officeart/2005/8/layout/hierarchy3"/>
    <dgm:cxn modelId="{066F2A4E-F647-42F5-A653-7D1B2FFFC931}" type="presOf" srcId="{930CAACF-A0A5-4B29-A57B-C03D91466389}" destId="{81F9DAAC-E35D-4408-99EB-B58F47612786}" srcOrd="0" destOrd="0" presId="urn:microsoft.com/office/officeart/2005/8/layout/hierarchy3"/>
    <dgm:cxn modelId="{D25E3A58-C486-45EB-913C-98D6322D551C}" type="presOf" srcId="{6C585E13-6554-4299-B652-256B3E75424F}" destId="{DC560104-5680-4BB5-BA78-9208EDE208CA}" srcOrd="0" destOrd="0" presId="urn:microsoft.com/office/officeart/2005/8/layout/hierarchy3"/>
    <dgm:cxn modelId="{5A7339FC-D5D9-4CF2-97CC-9E8F551E08CE}" type="presOf" srcId="{0C5CFEBB-A8CF-4670-A84B-4A3FFBBA596F}" destId="{5F482B04-A74F-4475-BD78-F58F0ACED62D}" srcOrd="0" destOrd="0" presId="urn:microsoft.com/office/officeart/2005/8/layout/hierarchy3"/>
    <dgm:cxn modelId="{559FB8ED-62D0-4358-BC39-66A967A41EF9}" type="presOf" srcId="{0C8A20C8-E8DD-470D-93F2-B47E8EE0DBA3}" destId="{69A67871-BBFB-4CF9-B55B-E1316FB78CE6}" srcOrd="1" destOrd="0" presId="urn:microsoft.com/office/officeart/2005/8/layout/hierarchy3"/>
    <dgm:cxn modelId="{0CD2A63C-13FC-46A2-9050-EA5786CB53B6}" srcId="{E24D64F3-8FD6-4FEC-8AAE-893AE48B1BF6}" destId="{4BCA5030-C1E3-43FC-A319-2F63F7A9EC00}" srcOrd="2" destOrd="0" parTransId="{5D9FA314-9CD4-4CF6-93A5-5B5C726848DB}" sibTransId="{222DB9A0-774F-4EED-9E21-03D36E6AE7F1}"/>
    <dgm:cxn modelId="{F49ED066-5B66-4C26-8A6F-78D6C4D2D4AC}" type="presOf" srcId="{0C8A20C8-E8DD-470D-93F2-B47E8EE0DBA3}" destId="{6807BFD2-A5C2-4D68-BF29-DF9357093A18}" srcOrd="0" destOrd="0" presId="urn:microsoft.com/office/officeart/2005/8/layout/hierarchy3"/>
    <dgm:cxn modelId="{17A57E46-13AA-447B-94AA-1BF90BAA398D}" srcId="{0C8A20C8-E8DD-470D-93F2-B47E8EE0DBA3}" destId="{0CB9C7EA-1449-497C-99E0-F0BE85DF5B6B}" srcOrd="2" destOrd="0" parTransId="{F9D877F5-94BB-4E00-97BF-CA37A3E7DC08}" sibTransId="{1DC7022E-1C32-4EFC-9C25-4CDEF9E78496}"/>
    <dgm:cxn modelId="{C579EC8D-1029-4416-BE21-220270EA2FC0}" srcId="{03FACF56-6B40-481C-A2F8-C4677AB87564}" destId="{E24D64F3-8FD6-4FEC-8AAE-893AE48B1BF6}" srcOrd="1" destOrd="0" parTransId="{287A0AE1-37B1-43D9-9285-E0BEF9F31BA6}" sibTransId="{C93FC4A0-79E9-49DB-B4A2-22C40AD4C850}"/>
    <dgm:cxn modelId="{2F2223ED-9FF7-45AA-B6DA-47D2EFD48606}" srcId="{E24D64F3-8FD6-4FEC-8AAE-893AE48B1BF6}" destId="{377B7C02-DCC3-4394-98E6-5EC71528316A}" srcOrd="3" destOrd="0" parTransId="{995B2C1C-24D0-409B-87A1-147FAC63D4B2}" sibTransId="{10F6CA61-1375-4A36-BA30-420397D694E0}"/>
    <dgm:cxn modelId="{6CCE0B6C-AB0E-4752-9B60-B790599878AE}" type="presOf" srcId="{E24D64F3-8FD6-4FEC-8AAE-893AE48B1BF6}" destId="{21569E42-F716-4891-B474-69FB6B485569}" srcOrd="1" destOrd="0" presId="urn:microsoft.com/office/officeart/2005/8/layout/hierarchy3"/>
    <dgm:cxn modelId="{7AB91FAC-0355-4749-BFD0-B28D6B30F78E}" srcId="{E24D64F3-8FD6-4FEC-8AAE-893AE48B1BF6}" destId="{B89AD7CB-77CF-4F59-B64B-CC69D7D7CD1D}" srcOrd="0" destOrd="0" parTransId="{71D6BBB5-4589-4F13-88A4-28ADB9E4BDC4}" sibTransId="{D51B5836-9418-4D7F-909D-581D88268C09}"/>
    <dgm:cxn modelId="{FEF7EAA6-FFC3-43BC-AFE6-F6826DE17CBB}" srcId="{0C8A20C8-E8DD-470D-93F2-B47E8EE0DBA3}" destId="{0F592499-D737-4C84-B1DC-88EC35E0976E}" srcOrd="0" destOrd="0" parTransId="{353BA19A-17EF-43E6-97E3-0E51A71CFA05}" sibTransId="{80D2A26B-7C0B-45A6-937B-CEEA1CD50CD4}"/>
    <dgm:cxn modelId="{FD21861D-30B8-4A88-90AE-0070480BEF79}" type="presOf" srcId="{097BBDAF-B298-4690-B926-C19AE3D85ACD}" destId="{A8D5D995-DB0A-4963-8FAA-BF944D35CD18}" srcOrd="0" destOrd="0" presId="urn:microsoft.com/office/officeart/2005/8/layout/hierarchy3"/>
    <dgm:cxn modelId="{97653714-8770-4D3C-AB31-8861AC357AA8}" type="presOf" srcId="{995B2C1C-24D0-409B-87A1-147FAC63D4B2}" destId="{04DD0759-BC7E-44EE-B439-009A2226EB43}" srcOrd="0" destOrd="0" presId="urn:microsoft.com/office/officeart/2005/8/layout/hierarchy3"/>
    <dgm:cxn modelId="{0470FA50-814C-4CDD-806F-462CC35FBF29}" type="presOf" srcId="{FF0807E3-0234-4242-B4B7-F24C7E0D3C54}" destId="{C1E9D6E1-B6E9-4EEF-8A3E-E865CB95D658}" srcOrd="0" destOrd="0" presId="urn:microsoft.com/office/officeart/2005/8/layout/hierarchy3"/>
    <dgm:cxn modelId="{46A8C798-A155-43EC-BB46-20677E43D2D8}" srcId="{0C8A20C8-E8DD-470D-93F2-B47E8EE0DBA3}" destId="{930CAACF-A0A5-4B29-A57B-C03D91466389}" srcOrd="1" destOrd="0" parTransId="{D71E68D0-04E0-4B51-901F-72CA1FED4968}" sibTransId="{3E3D7CB4-8FB6-45AF-86D0-CFD89B92F70A}"/>
    <dgm:cxn modelId="{7007A2CE-BE98-42C4-B0AD-866A02DEB808}" type="presOf" srcId="{FB02185C-0BFA-4899-90B1-C4BD70A93338}" destId="{8EBCB35B-F6C1-41C3-BA99-E0CF5C4E6F79}" srcOrd="0" destOrd="0" presId="urn:microsoft.com/office/officeart/2005/8/layout/hierarchy3"/>
    <dgm:cxn modelId="{3ADB3EF9-EA31-4405-9BB9-062B70F4B2F9}" type="presParOf" srcId="{7F959FCB-5062-4937-BBCE-B3F3FEDC6A49}" destId="{9EEDC001-9A27-45D4-8315-CA9BA08D15EB}" srcOrd="0" destOrd="0" presId="urn:microsoft.com/office/officeart/2005/8/layout/hierarchy3"/>
    <dgm:cxn modelId="{0C19311F-224A-426D-B1EB-13FF36CE7875}" type="presParOf" srcId="{9EEDC001-9A27-45D4-8315-CA9BA08D15EB}" destId="{244CA317-B96F-41EB-A48C-7C576A70BC94}" srcOrd="0" destOrd="0" presId="urn:microsoft.com/office/officeart/2005/8/layout/hierarchy3"/>
    <dgm:cxn modelId="{6A2EABB1-9A6D-4916-87EE-E0B3BCC3AD16}" type="presParOf" srcId="{244CA317-B96F-41EB-A48C-7C576A70BC94}" destId="{5F482B04-A74F-4475-BD78-F58F0ACED62D}" srcOrd="0" destOrd="0" presId="urn:microsoft.com/office/officeart/2005/8/layout/hierarchy3"/>
    <dgm:cxn modelId="{1AF435E0-373C-49AA-99FB-0C5BA1CE0871}" type="presParOf" srcId="{244CA317-B96F-41EB-A48C-7C576A70BC94}" destId="{1C0B5DF5-B9A7-4A54-B6A5-23D512D74123}" srcOrd="1" destOrd="0" presId="urn:microsoft.com/office/officeart/2005/8/layout/hierarchy3"/>
    <dgm:cxn modelId="{B612ABB3-9402-4349-85EF-448626FD387D}" type="presParOf" srcId="{9EEDC001-9A27-45D4-8315-CA9BA08D15EB}" destId="{0430A4CE-B355-437D-8C92-A8EBB1D2DE2F}" srcOrd="1" destOrd="0" presId="urn:microsoft.com/office/officeart/2005/8/layout/hierarchy3"/>
    <dgm:cxn modelId="{779727E7-AF58-48C3-9924-89F2ED5A5B9C}" type="presParOf" srcId="{0430A4CE-B355-437D-8C92-A8EBB1D2DE2F}" destId="{92F16BAE-7777-459D-9EBE-5E719DEBAE1A}" srcOrd="0" destOrd="0" presId="urn:microsoft.com/office/officeart/2005/8/layout/hierarchy3"/>
    <dgm:cxn modelId="{698AE6E5-FDC4-4050-BDA8-FDAE2AD1D87C}" type="presParOf" srcId="{0430A4CE-B355-437D-8C92-A8EBB1D2DE2F}" destId="{C8425778-BAEC-419B-B764-1ACF3ECF3986}" srcOrd="1" destOrd="0" presId="urn:microsoft.com/office/officeart/2005/8/layout/hierarchy3"/>
    <dgm:cxn modelId="{C7DAB34B-6573-45DA-8ADD-62755CCB71C2}" type="presParOf" srcId="{0430A4CE-B355-437D-8C92-A8EBB1D2DE2F}" destId="{B70CD24C-3CF9-4784-964F-FDC08DFD8D80}" srcOrd="2" destOrd="0" presId="urn:microsoft.com/office/officeart/2005/8/layout/hierarchy3"/>
    <dgm:cxn modelId="{3BD868F0-D805-4DC2-BDCE-B9DD1F62D812}" type="presParOf" srcId="{0430A4CE-B355-437D-8C92-A8EBB1D2DE2F}" destId="{444796E7-0556-4D3E-870F-3D4246B36E85}" srcOrd="3" destOrd="0" presId="urn:microsoft.com/office/officeart/2005/8/layout/hierarchy3"/>
    <dgm:cxn modelId="{717357BB-A727-4C45-AD38-8DB9F69851F7}" type="presParOf" srcId="{0430A4CE-B355-437D-8C92-A8EBB1D2DE2F}" destId="{07477450-10EB-460F-B19B-2E1A70E80BB3}" srcOrd="4" destOrd="0" presId="urn:microsoft.com/office/officeart/2005/8/layout/hierarchy3"/>
    <dgm:cxn modelId="{0E3A76FA-F6BE-4362-B762-F87A2305ACEE}" type="presParOf" srcId="{0430A4CE-B355-437D-8C92-A8EBB1D2DE2F}" destId="{8EBCB35B-F6C1-41C3-BA99-E0CF5C4E6F79}" srcOrd="5" destOrd="0" presId="urn:microsoft.com/office/officeart/2005/8/layout/hierarchy3"/>
    <dgm:cxn modelId="{EF46A247-C38E-469B-B703-C52DC329BA1E}" type="presParOf" srcId="{0430A4CE-B355-437D-8C92-A8EBB1D2DE2F}" destId="{F0EBED71-2231-4E1D-A693-EFA5361C183C}" srcOrd="6" destOrd="0" presId="urn:microsoft.com/office/officeart/2005/8/layout/hierarchy3"/>
    <dgm:cxn modelId="{8C02E4A4-29AB-4227-B0B1-47F40CDA73D2}" type="presParOf" srcId="{0430A4CE-B355-437D-8C92-A8EBB1D2DE2F}" destId="{C1E9D6E1-B6E9-4EEF-8A3E-E865CB95D658}" srcOrd="7" destOrd="0" presId="urn:microsoft.com/office/officeart/2005/8/layout/hierarchy3"/>
    <dgm:cxn modelId="{78F638AF-4FE8-4B31-897B-EDE8B488BDD1}" type="presParOf" srcId="{7F959FCB-5062-4937-BBCE-B3F3FEDC6A49}" destId="{DFBEDFEA-D7F9-479C-A5B5-0DD061604FE8}" srcOrd="1" destOrd="0" presId="urn:microsoft.com/office/officeart/2005/8/layout/hierarchy3"/>
    <dgm:cxn modelId="{43EE6C78-1F8B-4313-B834-157CF9D1DA15}" type="presParOf" srcId="{DFBEDFEA-D7F9-479C-A5B5-0DD061604FE8}" destId="{0AB875C3-A2D5-4394-B651-1857CC86D02D}" srcOrd="0" destOrd="0" presId="urn:microsoft.com/office/officeart/2005/8/layout/hierarchy3"/>
    <dgm:cxn modelId="{F9218B95-8CC7-480E-A920-3AB50AE76AAB}" type="presParOf" srcId="{0AB875C3-A2D5-4394-B651-1857CC86D02D}" destId="{C826DDDE-337B-4C83-9617-40879F4AFAB5}" srcOrd="0" destOrd="0" presId="urn:microsoft.com/office/officeart/2005/8/layout/hierarchy3"/>
    <dgm:cxn modelId="{DEFCFC60-A9C3-4460-B6C3-4B1E55847DB9}" type="presParOf" srcId="{0AB875C3-A2D5-4394-B651-1857CC86D02D}" destId="{21569E42-F716-4891-B474-69FB6B485569}" srcOrd="1" destOrd="0" presId="urn:microsoft.com/office/officeart/2005/8/layout/hierarchy3"/>
    <dgm:cxn modelId="{37C849B9-A92D-41DE-B318-D4583E1B7302}" type="presParOf" srcId="{DFBEDFEA-D7F9-479C-A5B5-0DD061604FE8}" destId="{03E6B4CB-9541-41B6-89EC-BF8676B9A1E9}" srcOrd="1" destOrd="0" presId="urn:microsoft.com/office/officeart/2005/8/layout/hierarchy3"/>
    <dgm:cxn modelId="{5BB80D2C-6AA2-4818-8FB1-B83BCF25A034}" type="presParOf" srcId="{03E6B4CB-9541-41B6-89EC-BF8676B9A1E9}" destId="{F81BB4E1-71D4-4A3E-9868-151359D40DEC}" srcOrd="0" destOrd="0" presId="urn:microsoft.com/office/officeart/2005/8/layout/hierarchy3"/>
    <dgm:cxn modelId="{BD499FA8-3213-4D5E-A861-B7BC62C1B7A2}" type="presParOf" srcId="{03E6B4CB-9541-41B6-89EC-BF8676B9A1E9}" destId="{A0D38A22-8364-462E-9F38-076CD78D29F1}" srcOrd="1" destOrd="0" presId="urn:microsoft.com/office/officeart/2005/8/layout/hierarchy3"/>
    <dgm:cxn modelId="{DF472F93-DEA0-4E9B-940E-6E7C28BDBEE7}" type="presParOf" srcId="{03E6B4CB-9541-41B6-89EC-BF8676B9A1E9}" destId="{A8D5D995-DB0A-4963-8FAA-BF944D35CD18}" srcOrd="2" destOrd="0" presId="urn:microsoft.com/office/officeart/2005/8/layout/hierarchy3"/>
    <dgm:cxn modelId="{FBE68A5E-4F15-4E2C-B036-2DEE5A17270E}" type="presParOf" srcId="{03E6B4CB-9541-41B6-89EC-BF8676B9A1E9}" destId="{10B33DE5-F5CC-4A3B-A656-1B7DAC779211}" srcOrd="3" destOrd="0" presId="urn:microsoft.com/office/officeart/2005/8/layout/hierarchy3"/>
    <dgm:cxn modelId="{17AC15E3-8B2C-4AF8-858D-A5DBCD6E1C22}" type="presParOf" srcId="{03E6B4CB-9541-41B6-89EC-BF8676B9A1E9}" destId="{8367E015-005C-4857-AF32-FC81449A7184}" srcOrd="4" destOrd="0" presId="urn:microsoft.com/office/officeart/2005/8/layout/hierarchy3"/>
    <dgm:cxn modelId="{9945A74F-6608-4BBC-8C48-FD221852CA34}" type="presParOf" srcId="{03E6B4CB-9541-41B6-89EC-BF8676B9A1E9}" destId="{09DB7E19-A974-407D-8FAE-3E9C9128AAC7}" srcOrd="5" destOrd="0" presId="urn:microsoft.com/office/officeart/2005/8/layout/hierarchy3"/>
    <dgm:cxn modelId="{55BE1B78-9702-419F-BAEC-C99E31E4ADFE}" type="presParOf" srcId="{03E6B4CB-9541-41B6-89EC-BF8676B9A1E9}" destId="{04DD0759-BC7E-44EE-B439-009A2226EB43}" srcOrd="6" destOrd="0" presId="urn:microsoft.com/office/officeart/2005/8/layout/hierarchy3"/>
    <dgm:cxn modelId="{7A69B234-8319-4CB3-85BA-C3CD40D854F3}" type="presParOf" srcId="{03E6B4CB-9541-41B6-89EC-BF8676B9A1E9}" destId="{F0BDB875-A036-47F6-8C29-1FEF94829933}" srcOrd="7" destOrd="0" presId="urn:microsoft.com/office/officeart/2005/8/layout/hierarchy3"/>
    <dgm:cxn modelId="{327FC11B-82EB-4F62-AA19-2915FF74438B}" type="presParOf" srcId="{7F959FCB-5062-4937-BBCE-B3F3FEDC6A49}" destId="{642F6781-2B57-4FA1-95CC-9B9D072A00A8}" srcOrd="2" destOrd="0" presId="urn:microsoft.com/office/officeart/2005/8/layout/hierarchy3"/>
    <dgm:cxn modelId="{492B6DAA-0CED-4162-B601-26078AFCC00F}" type="presParOf" srcId="{642F6781-2B57-4FA1-95CC-9B9D072A00A8}" destId="{53FC0212-362D-4B87-8909-F966D732BDEF}" srcOrd="0" destOrd="0" presId="urn:microsoft.com/office/officeart/2005/8/layout/hierarchy3"/>
    <dgm:cxn modelId="{BA769AED-C1E4-48A9-BAFE-BD985345B978}" type="presParOf" srcId="{53FC0212-362D-4B87-8909-F966D732BDEF}" destId="{6807BFD2-A5C2-4D68-BF29-DF9357093A18}" srcOrd="0" destOrd="0" presId="urn:microsoft.com/office/officeart/2005/8/layout/hierarchy3"/>
    <dgm:cxn modelId="{BC2CE136-F59C-40BC-8272-EE1997FAC0A8}" type="presParOf" srcId="{53FC0212-362D-4B87-8909-F966D732BDEF}" destId="{69A67871-BBFB-4CF9-B55B-E1316FB78CE6}" srcOrd="1" destOrd="0" presId="urn:microsoft.com/office/officeart/2005/8/layout/hierarchy3"/>
    <dgm:cxn modelId="{D7820A28-ED80-4B4F-AD59-E5B13BA654DA}" type="presParOf" srcId="{642F6781-2B57-4FA1-95CC-9B9D072A00A8}" destId="{F88D8F8C-BF38-42CA-AE7F-E194AA765414}" srcOrd="1" destOrd="0" presId="urn:microsoft.com/office/officeart/2005/8/layout/hierarchy3"/>
    <dgm:cxn modelId="{E923F406-9EAE-43DD-BAFB-01210EA6BDA8}" type="presParOf" srcId="{F88D8F8C-BF38-42CA-AE7F-E194AA765414}" destId="{4D11BC61-266B-40FB-9983-9D32AC003A91}" srcOrd="0" destOrd="0" presId="urn:microsoft.com/office/officeart/2005/8/layout/hierarchy3"/>
    <dgm:cxn modelId="{1B54C934-EAF1-4A4F-BED3-B8E6B3D1B924}" type="presParOf" srcId="{F88D8F8C-BF38-42CA-AE7F-E194AA765414}" destId="{4DBD8B3E-D863-44D6-91BD-CB7D89408A96}" srcOrd="1" destOrd="0" presId="urn:microsoft.com/office/officeart/2005/8/layout/hierarchy3"/>
    <dgm:cxn modelId="{23D42A9D-23DC-46C5-A475-FC93335479DE}" type="presParOf" srcId="{F88D8F8C-BF38-42CA-AE7F-E194AA765414}" destId="{21E1479B-BA1A-4A28-ACB0-5A65433585E6}" srcOrd="2" destOrd="0" presId="urn:microsoft.com/office/officeart/2005/8/layout/hierarchy3"/>
    <dgm:cxn modelId="{39722F64-73A4-45E1-A614-7910E398CF9E}" type="presParOf" srcId="{F88D8F8C-BF38-42CA-AE7F-E194AA765414}" destId="{81F9DAAC-E35D-4408-99EB-B58F47612786}" srcOrd="3" destOrd="0" presId="urn:microsoft.com/office/officeart/2005/8/layout/hierarchy3"/>
    <dgm:cxn modelId="{E6E1AE81-2716-4490-AB47-CD303A78ADF4}" type="presParOf" srcId="{F88D8F8C-BF38-42CA-AE7F-E194AA765414}" destId="{95DB5383-32B2-4580-98E8-00CDEDF6D922}" srcOrd="4" destOrd="0" presId="urn:microsoft.com/office/officeart/2005/8/layout/hierarchy3"/>
    <dgm:cxn modelId="{8E0A358A-0ECF-4C36-875C-542277ED596D}" type="presParOf" srcId="{F88D8F8C-BF38-42CA-AE7F-E194AA765414}" destId="{E160874A-4FF7-4A5A-A2A1-437C5655775D}" srcOrd="5" destOrd="0" presId="urn:microsoft.com/office/officeart/2005/8/layout/hierarchy3"/>
    <dgm:cxn modelId="{00D7EE96-4089-451A-8094-BBE6812E3869}" type="presParOf" srcId="{F88D8F8C-BF38-42CA-AE7F-E194AA765414}" destId="{01FF7729-7F25-486A-972E-D0E20F6C2F9E}" srcOrd="6" destOrd="0" presId="urn:microsoft.com/office/officeart/2005/8/layout/hierarchy3"/>
    <dgm:cxn modelId="{29F0E455-AA42-460F-83D8-C6A8F6ECBEE9}" type="presParOf" srcId="{F88D8F8C-BF38-42CA-AE7F-E194AA765414}" destId="{DC560104-5680-4BB5-BA78-9208EDE208CA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E103069-FD04-4623-936F-F0322967FDA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FCD547A-B6B8-448B-9F4F-C4708F6FA321}">
      <dgm:prSet phldrT="[文字]" custT="1"/>
      <dgm:spPr/>
      <dgm:t>
        <a:bodyPr/>
        <a:lstStyle/>
        <a:p>
          <a:r>
            <a:rPr lang="zh-TW" altLang="en-US" sz="4000" b="1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報名</a:t>
          </a:r>
          <a:r>
            <a:rPr lang="en-US" altLang="zh-TW" sz="4000" b="1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1</a:t>
          </a:r>
          <a:r>
            <a:rPr lang="zh-TW" altLang="en-US" sz="4000" b="1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校</a:t>
          </a:r>
          <a:endParaRPr lang="en-US" altLang="zh-TW" sz="4000" b="1" baseline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zh-TW" altLang="en-US" sz="4000" b="1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或</a:t>
          </a:r>
          <a:endParaRPr lang="en-US" altLang="zh-TW" sz="4000" b="1" baseline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en-US" altLang="zh-TW" sz="4000" b="1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1</a:t>
          </a:r>
          <a:r>
            <a:rPr lang="zh-TW" altLang="en-US" sz="4000" b="1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科</a:t>
          </a:r>
        </a:p>
      </dgm:t>
    </dgm:pt>
    <dgm:pt modelId="{374BF042-0CD0-40E2-98C9-B42C9F3A5D89}" type="parTrans" cxnId="{47D7A037-9CBB-4AAA-8C23-325EE3DBDC67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6EFA9856-5714-45D0-BB8A-5DE5E53C177A}" type="sibTrans" cxnId="{47D7A037-9CBB-4AAA-8C23-325EE3DBDC67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384777C5-2719-4BE8-A320-8DEC2E5F946F}">
      <dgm:prSet phldrT="[文字]"/>
      <dgm:spPr/>
      <dgm:t>
        <a:bodyPr/>
        <a:lstStyle/>
        <a:p>
          <a:r>
            <a:rPr lang="zh-TW" altLang="en-US" b="1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報名人數</a:t>
          </a:r>
          <a:endParaRPr lang="en-US" altLang="zh-TW" b="1" baseline="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zh-TW" altLang="en-US" b="1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少於</a:t>
          </a:r>
          <a:endParaRPr lang="en-US" altLang="zh-TW" b="1" baseline="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zh-TW" altLang="en-US" b="1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招生名額</a:t>
          </a:r>
        </a:p>
      </dgm:t>
    </dgm:pt>
    <dgm:pt modelId="{55A961C3-C9C8-41DB-8202-DEA850E9C7E4}" type="parTrans" cxnId="{0051094F-1330-4D66-83A6-A36B96DFFD8E}">
      <dgm:prSet/>
      <dgm:spPr>
        <a:ln>
          <a:solidFill>
            <a:schemeClr val="tx1"/>
          </a:solidFill>
        </a:ln>
      </dgm:spPr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32A032D3-A87C-4996-B086-918B8E26B3C8}" type="sibTrans" cxnId="{0051094F-1330-4D66-83A6-A36B96DFFD8E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2584C150-2198-40CC-BD67-AC1769FF6402}">
      <dgm:prSet phldrT="[文字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zh-TW" altLang="en-US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全額錄取</a:t>
          </a:r>
        </a:p>
      </dgm:t>
    </dgm:pt>
    <dgm:pt modelId="{205A1DF4-0B9A-43DC-B556-A055566624E9}" type="parTrans" cxnId="{8AD780A5-C7E0-48A4-9E43-1AFCC29696CF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1CC49FBA-3620-4A48-9389-268F0960E3BE}" type="sibTrans" cxnId="{8AD780A5-C7E0-48A4-9E43-1AFCC29696CF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4E72D517-DA5E-4F3B-BDC8-0319D83CEA37}">
      <dgm:prSet phldrT="[文字]"/>
      <dgm:spPr>
        <a:solidFill>
          <a:srgbClr val="0000CC"/>
        </a:solidFill>
      </dgm:spPr>
      <dgm:t>
        <a:bodyPr/>
        <a:lstStyle/>
        <a:p>
          <a:r>
            <a:rPr lang="zh-TW" altLang="en-US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報名人數</a:t>
          </a:r>
          <a:endParaRPr lang="en-US" altLang="zh-TW" baseline="0" dirty="0"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zh-TW" altLang="en-US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多於</a:t>
          </a:r>
          <a:endParaRPr lang="en-US" altLang="zh-TW" baseline="0" dirty="0"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zh-TW" altLang="en-US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招生名額</a:t>
          </a:r>
        </a:p>
      </dgm:t>
    </dgm:pt>
    <dgm:pt modelId="{D69FF9FE-37B6-4319-B647-A26A08367685}" type="parTrans" cxnId="{FFEBD333-4CFB-486A-B230-AD763A0368A9}">
      <dgm:prSet/>
      <dgm:spPr>
        <a:ln>
          <a:solidFill>
            <a:schemeClr val="tx1"/>
          </a:solidFill>
        </a:ln>
      </dgm:spPr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06319A2D-89AC-4533-A821-018AB22AD81F}" type="sibTrans" cxnId="{FFEBD333-4CFB-486A-B230-AD763A0368A9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23522937-A161-48C9-A0B4-21C71B4A3C53}">
      <dgm:prSet phldrT="[文字]"/>
      <dgm:spPr/>
      <dgm:t>
        <a:bodyPr/>
        <a:lstStyle/>
        <a:p>
          <a:r>
            <a:rPr lang="zh-TW" altLang="en-US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進行比序</a:t>
          </a:r>
        </a:p>
      </dgm:t>
    </dgm:pt>
    <dgm:pt modelId="{DCFFD997-E005-491E-A401-10C01E68974A}" type="parTrans" cxnId="{AED91E49-8420-44CC-A5D1-555006259079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0EDC0F2A-71FC-4D8E-9C1A-1AD65AC5AED2}" type="sibTrans" cxnId="{AED91E49-8420-44CC-A5D1-555006259079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DFEB8B9F-51C1-4794-B797-78118707DC58}" type="pres">
      <dgm:prSet presAssocID="{7E103069-FD04-4623-936F-F0322967FDA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12E8E3B-982C-49D6-BEE7-ECA6B2F5539D}" type="pres">
      <dgm:prSet presAssocID="{BFCD547A-B6B8-448B-9F4F-C4708F6FA321}" presName="root1" presStyleCnt="0"/>
      <dgm:spPr/>
    </dgm:pt>
    <dgm:pt modelId="{39576E4C-4446-4524-956B-1F32047961D4}" type="pres">
      <dgm:prSet presAssocID="{BFCD547A-B6B8-448B-9F4F-C4708F6FA321}" presName="LevelOneTextNode" presStyleLbl="node0" presStyleIdx="0" presStyleCnt="1" custScaleY="20417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657F8A6-43F6-4FE9-A4C5-BCEDAC3AF0D8}" type="pres">
      <dgm:prSet presAssocID="{BFCD547A-B6B8-448B-9F4F-C4708F6FA321}" presName="level2hierChild" presStyleCnt="0"/>
      <dgm:spPr/>
    </dgm:pt>
    <dgm:pt modelId="{9B656810-6531-4C27-A29E-CA7E339C3EC1}" type="pres">
      <dgm:prSet presAssocID="{55A961C3-C9C8-41DB-8202-DEA850E9C7E4}" presName="conn2-1" presStyleLbl="parChTrans1D2" presStyleIdx="0" presStyleCnt="2"/>
      <dgm:spPr/>
      <dgm:t>
        <a:bodyPr/>
        <a:lstStyle/>
        <a:p>
          <a:endParaRPr lang="zh-TW" altLang="en-US"/>
        </a:p>
      </dgm:t>
    </dgm:pt>
    <dgm:pt modelId="{1E12B408-185C-4283-B9D4-9644593E4EFD}" type="pres">
      <dgm:prSet presAssocID="{55A961C3-C9C8-41DB-8202-DEA850E9C7E4}" presName="connTx" presStyleLbl="parChTrans1D2" presStyleIdx="0" presStyleCnt="2"/>
      <dgm:spPr/>
      <dgm:t>
        <a:bodyPr/>
        <a:lstStyle/>
        <a:p>
          <a:endParaRPr lang="zh-TW" altLang="en-US"/>
        </a:p>
      </dgm:t>
    </dgm:pt>
    <dgm:pt modelId="{0804EC75-09D7-4B20-B8BB-8F0B5D1962BA}" type="pres">
      <dgm:prSet presAssocID="{384777C5-2719-4BE8-A320-8DEC2E5F946F}" presName="root2" presStyleCnt="0"/>
      <dgm:spPr/>
    </dgm:pt>
    <dgm:pt modelId="{9194FD9E-4B58-4A6F-B9A5-75AE542EB0BA}" type="pres">
      <dgm:prSet presAssocID="{384777C5-2719-4BE8-A320-8DEC2E5F946F}" presName="LevelTwoTextNode" presStyleLbl="node2" presStyleIdx="0" presStyleCnt="2" custScaleY="21035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63CC129-BE37-406A-9105-50C5129505DC}" type="pres">
      <dgm:prSet presAssocID="{384777C5-2719-4BE8-A320-8DEC2E5F946F}" presName="level3hierChild" presStyleCnt="0"/>
      <dgm:spPr/>
    </dgm:pt>
    <dgm:pt modelId="{381FCDEB-627A-467F-B646-6BF4957A462D}" type="pres">
      <dgm:prSet presAssocID="{205A1DF4-0B9A-43DC-B556-A055566624E9}" presName="conn2-1" presStyleLbl="parChTrans1D3" presStyleIdx="0" presStyleCnt="2"/>
      <dgm:spPr/>
      <dgm:t>
        <a:bodyPr/>
        <a:lstStyle/>
        <a:p>
          <a:endParaRPr lang="zh-TW" altLang="en-US"/>
        </a:p>
      </dgm:t>
    </dgm:pt>
    <dgm:pt modelId="{0EDD3DA1-78D7-4774-92B3-785C26F4E001}" type="pres">
      <dgm:prSet presAssocID="{205A1DF4-0B9A-43DC-B556-A055566624E9}" presName="connTx" presStyleLbl="parChTrans1D3" presStyleIdx="0" presStyleCnt="2"/>
      <dgm:spPr/>
      <dgm:t>
        <a:bodyPr/>
        <a:lstStyle/>
        <a:p>
          <a:endParaRPr lang="zh-TW" altLang="en-US"/>
        </a:p>
      </dgm:t>
    </dgm:pt>
    <dgm:pt modelId="{B520291D-BEB0-4988-AE2B-8D31F119CDD3}" type="pres">
      <dgm:prSet presAssocID="{2584C150-2198-40CC-BD67-AC1769FF6402}" presName="root2" presStyleCnt="0"/>
      <dgm:spPr/>
    </dgm:pt>
    <dgm:pt modelId="{E74ECCD3-C0BA-4C55-9E06-7458DD4320AA}" type="pres">
      <dgm:prSet presAssocID="{2584C150-2198-40CC-BD67-AC1769FF6402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CBCF419-67A1-4DF3-85E5-E9575FC7157E}" type="pres">
      <dgm:prSet presAssocID="{2584C150-2198-40CC-BD67-AC1769FF6402}" presName="level3hierChild" presStyleCnt="0"/>
      <dgm:spPr/>
    </dgm:pt>
    <dgm:pt modelId="{F06DCB76-FD9E-4762-9BDF-192312774CF9}" type="pres">
      <dgm:prSet presAssocID="{D69FF9FE-37B6-4319-B647-A26A08367685}" presName="conn2-1" presStyleLbl="parChTrans1D2" presStyleIdx="1" presStyleCnt="2"/>
      <dgm:spPr/>
      <dgm:t>
        <a:bodyPr/>
        <a:lstStyle/>
        <a:p>
          <a:endParaRPr lang="zh-TW" altLang="en-US"/>
        </a:p>
      </dgm:t>
    </dgm:pt>
    <dgm:pt modelId="{F1284339-6876-4398-B0F7-E78C0C235E1E}" type="pres">
      <dgm:prSet presAssocID="{D69FF9FE-37B6-4319-B647-A26A08367685}" presName="connTx" presStyleLbl="parChTrans1D2" presStyleIdx="1" presStyleCnt="2"/>
      <dgm:spPr/>
      <dgm:t>
        <a:bodyPr/>
        <a:lstStyle/>
        <a:p>
          <a:endParaRPr lang="zh-TW" altLang="en-US"/>
        </a:p>
      </dgm:t>
    </dgm:pt>
    <dgm:pt modelId="{0194AF0B-5C30-4CC5-8325-723B40F387D5}" type="pres">
      <dgm:prSet presAssocID="{4E72D517-DA5E-4F3B-BDC8-0319D83CEA37}" presName="root2" presStyleCnt="0"/>
      <dgm:spPr/>
    </dgm:pt>
    <dgm:pt modelId="{849EAAB4-47D8-4ACF-B0D7-9DC872B89982}" type="pres">
      <dgm:prSet presAssocID="{4E72D517-DA5E-4F3B-BDC8-0319D83CEA37}" presName="LevelTwoTextNode" presStyleLbl="node2" presStyleIdx="1" presStyleCnt="2" custScaleY="22951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82D4D50-DEB5-42AF-A0CD-5DBC60DF5599}" type="pres">
      <dgm:prSet presAssocID="{4E72D517-DA5E-4F3B-BDC8-0319D83CEA37}" presName="level3hierChild" presStyleCnt="0"/>
      <dgm:spPr/>
    </dgm:pt>
    <dgm:pt modelId="{9AD1CC82-376B-4E86-B146-5896157F8FAA}" type="pres">
      <dgm:prSet presAssocID="{DCFFD997-E005-491E-A401-10C01E68974A}" presName="conn2-1" presStyleLbl="parChTrans1D3" presStyleIdx="1" presStyleCnt="2"/>
      <dgm:spPr/>
      <dgm:t>
        <a:bodyPr/>
        <a:lstStyle/>
        <a:p>
          <a:endParaRPr lang="zh-TW" altLang="en-US"/>
        </a:p>
      </dgm:t>
    </dgm:pt>
    <dgm:pt modelId="{6D274116-5E54-4B0C-810C-27F23650AB52}" type="pres">
      <dgm:prSet presAssocID="{DCFFD997-E005-491E-A401-10C01E68974A}" presName="connTx" presStyleLbl="parChTrans1D3" presStyleIdx="1" presStyleCnt="2"/>
      <dgm:spPr/>
      <dgm:t>
        <a:bodyPr/>
        <a:lstStyle/>
        <a:p>
          <a:endParaRPr lang="zh-TW" altLang="en-US"/>
        </a:p>
      </dgm:t>
    </dgm:pt>
    <dgm:pt modelId="{A22B776A-EE5F-42E9-B0C6-0FDD7716D3B2}" type="pres">
      <dgm:prSet presAssocID="{23522937-A161-48C9-A0B4-21C71B4A3C53}" presName="root2" presStyleCnt="0"/>
      <dgm:spPr/>
    </dgm:pt>
    <dgm:pt modelId="{70F42E22-2C21-4D93-B431-D0D90932325E}" type="pres">
      <dgm:prSet presAssocID="{23522937-A161-48C9-A0B4-21C71B4A3C53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2F06816-C769-4B27-8CD7-01B69B239427}" type="pres">
      <dgm:prSet presAssocID="{23522937-A161-48C9-A0B4-21C71B4A3C53}" presName="level3hierChild" presStyleCnt="0"/>
      <dgm:spPr/>
    </dgm:pt>
  </dgm:ptLst>
  <dgm:cxnLst>
    <dgm:cxn modelId="{C9673124-463D-487E-8DA1-CE2B6924174E}" type="presOf" srcId="{7E103069-FD04-4623-936F-F0322967FDA3}" destId="{DFEB8B9F-51C1-4794-B797-78118707DC58}" srcOrd="0" destOrd="0" presId="urn:microsoft.com/office/officeart/2005/8/layout/hierarchy2"/>
    <dgm:cxn modelId="{C45F4805-6C80-429D-9EAC-5EBFD30C5063}" type="presOf" srcId="{384777C5-2719-4BE8-A320-8DEC2E5F946F}" destId="{9194FD9E-4B58-4A6F-B9A5-75AE542EB0BA}" srcOrd="0" destOrd="0" presId="urn:microsoft.com/office/officeart/2005/8/layout/hierarchy2"/>
    <dgm:cxn modelId="{1C033B90-D17B-4D3E-83C1-CAE3EB20567D}" type="presOf" srcId="{23522937-A161-48C9-A0B4-21C71B4A3C53}" destId="{70F42E22-2C21-4D93-B431-D0D90932325E}" srcOrd="0" destOrd="0" presId="urn:microsoft.com/office/officeart/2005/8/layout/hierarchy2"/>
    <dgm:cxn modelId="{3C7B33DF-59D5-4B3E-9670-5E652B686683}" type="presOf" srcId="{DCFFD997-E005-491E-A401-10C01E68974A}" destId="{6D274116-5E54-4B0C-810C-27F23650AB52}" srcOrd="1" destOrd="0" presId="urn:microsoft.com/office/officeart/2005/8/layout/hierarchy2"/>
    <dgm:cxn modelId="{70B04696-AD6E-4FDB-8236-5A0B2A7054E3}" type="presOf" srcId="{205A1DF4-0B9A-43DC-B556-A055566624E9}" destId="{381FCDEB-627A-467F-B646-6BF4957A462D}" srcOrd="0" destOrd="0" presId="urn:microsoft.com/office/officeart/2005/8/layout/hierarchy2"/>
    <dgm:cxn modelId="{D8538577-BBAB-42E1-A388-220051AE2195}" type="presOf" srcId="{55A961C3-C9C8-41DB-8202-DEA850E9C7E4}" destId="{1E12B408-185C-4283-B9D4-9644593E4EFD}" srcOrd="1" destOrd="0" presId="urn:microsoft.com/office/officeart/2005/8/layout/hierarchy2"/>
    <dgm:cxn modelId="{F58DA8ED-3EF5-4C4F-88CC-7DE8D602EF4B}" type="presOf" srcId="{D69FF9FE-37B6-4319-B647-A26A08367685}" destId="{F06DCB76-FD9E-4762-9BDF-192312774CF9}" srcOrd="0" destOrd="0" presId="urn:microsoft.com/office/officeart/2005/8/layout/hierarchy2"/>
    <dgm:cxn modelId="{B5D42194-73C0-4DC6-8AF4-ADD3DEC85BB6}" type="presOf" srcId="{4E72D517-DA5E-4F3B-BDC8-0319D83CEA37}" destId="{849EAAB4-47D8-4ACF-B0D7-9DC872B89982}" srcOrd="0" destOrd="0" presId="urn:microsoft.com/office/officeart/2005/8/layout/hierarchy2"/>
    <dgm:cxn modelId="{AED91E49-8420-44CC-A5D1-555006259079}" srcId="{4E72D517-DA5E-4F3B-BDC8-0319D83CEA37}" destId="{23522937-A161-48C9-A0B4-21C71B4A3C53}" srcOrd="0" destOrd="0" parTransId="{DCFFD997-E005-491E-A401-10C01E68974A}" sibTransId="{0EDC0F2A-71FC-4D8E-9C1A-1AD65AC5AED2}"/>
    <dgm:cxn modelId="{D60633C0-4257-4147-B4BB-AE62D4E0C4DF}" type="presOf" srcId="{BFCD547A-B6B8-448B-9F4F-C4708F6FA321}" destId="{39576E4C-4446-4524-956B-1F32047961D4}" srcOrd="0" destOrd="0" presId="urn:microsoft.com/office/officeart/2005/8/layout/hierarchy2"/>
    <dgm:cxn modelId="{6C32FCF0-491E-46B3-A8E5-62253918FC03}" type="presOf" srcId="{2584C150-2198-40CC-BD67-AC1769FF6402}" destId="{E74ECCD3-C0BA-4C55-9E06-7458DD4320AA}" srcOrd="0" destOrd="0" presId="urn:microsoft.com/office/officeart/2005/8/layout/hierarchy2"/>
    <dgm:cxn modelId="{0051094F-1330-4D66-83A6-A36B96DFFD8E}" srcId="{BFCD547A-B6B8-448B-9F4F-C4708F6FA321}" destId="{384777C5-2719-4BE8-A320-8DEC2E5F946F}" srcOrd="0" destOrd="0" parTransId="{55A961C3-C9C8-41DB-8202-DEA850E9C7E4}" sibTransId="{32A032D3-A87C-4996-B086-918B8E26B3C8}"/>
    <dgm:cxn modelId="{8AD780A5-C7E0-48A4-9E43-1AFCC29696CF}" srcId="{384777C5-2719-4BE8-A320-8DEC2E5F946F}" destId="{2584C150-2198-40CC-BD67-AC1769FF6402}" srcOrd="0" destOrd="0" parTransId="{205A1DF4-0B9A-43DC-B556-A055566624E9}" sibTransId="{1CC49FBA-3620-4A48-9389-268F0960E3BE}"/>
    <dgm:cxn modelId="{FFEBD333-4CFB-486A-B230-AD763A0368A9}" srcId="{BFCD547A-B6B8-448B-9F4F-C4708F6FA321}" destId="{4E72D517-DA5E-4F3B-BDC8-0319D83CEA37}" srcOrd="1" destOrd="0" parTransId="{D69FF9FE-37B6-4319-B647-A26A08367685}" sibTransId="{06319A2D-89AC-4533-A821-018AB22AD81F}"/>
    <dgm:cxn modelId="{47D7A037-9CBB-4AAA-8C23-325EE3DBDC67}" srcId="{7E103069-FD04-4623-936F-F0322967FDA3}" destId="{BFCD547A-B6B8-448B-9F4F-C4708F6FA321}" srcOrd="0" destOrd="0" parTransId="{374BF042-0CD0-40E2-98C9-B42C9F3A5D89}" sibTransId="{6EFA9856-5714-45D0-BB8A-5DE5E53C177A}"/>
    <dgm:cxn modelId="{11520291-76C5-4B2A-A052-685224D5CEF6}" type="presOf" srcId="{205A1DF4-0B9A-43DC-B556-A055566624E9}" destId="{0EDD3DA1-78D7-4774-92B3-785C26F4E001}" srcOrd="1" destOrd="0" presId="urn:microsoft.com/office/officeart/2005/8/layout/hierarchy2"/>
    <dgm:cxn modelId="{965CF855-B084-4581-B9C4-3B3D882710B6}" type="presOf" srcId="{D69FF9FE-37B6-4319-B647-A26A08367685}" destId="{F1284339-6876-4398-B0F7-E78C0C235E1E}" srcOrd="1" destOrd="0" presId="urn:microsoft.com/office/officeart/2005/8/layout/hierarchy2"/>
    <dgm:cxn modelId="{C5F276FC-2DD0-447E-8AD7-33EDF81A10DD}" type="presOf" srcId="{DCFFD997-E005-491E-A401-10C01E68974A}" destId="{9AD1CC82-376B-4E86-B146-5896157F8FAA}" srcOrd="0" destOrd="0" presId="urn:microsoft.com/office/officeart/2005/8/layout/hierarchy2"/>
    <dgm:cxn modelId="{7560D9B2-DF70-4D08-A42E-A123BE8C3EE1}" type="presOf" srcId="{55A961C3-C9C8-41DB-8202-DEA850E9C7E4}" destId="{9B656810-6531-4C27-A29E-CA7E339C3EC1}" srcOrd="0" destOrd="0" presId="urn:microsoft.com/office/officeart/2005/8/layout/hierarchy2"/>
    <dgm:cxn modelId="{46E27C60-E441-4151-994A-8F401F2E94E7}" type="presParOf" srcId="{DFEB8B9F-51C1-4794-B797-78118707DC58}" destId="{212E8E3B-982C-49D6-BEE7-ECA6B2F5539D}" srcOrd="0" destOrd="0" presId="urn:microsoft.com/office/officeart/2005/8/layout/hierarchy2"/>
    <dgm:cxn modelId="{605EAC24-A07E-4020-967F-2EFB08C67821}" type="presParOf" srcId="{212E8E3B-982C-49D6-BEE7-ECA6B2F5539D}" destId="{39576E4C-4446-4524-956B-1F32047961D4}" srcOrd="0" destOrd="0" presId="urn:microsoft.com/office/officeart/2005/8/layout/hierarchy2"/>
    <dgm:cxn modelId="{7B29E0E7-4313-4DCF-A021-A5DC1A2D3FF8}" type="presParOf" srcId="{212E8E3B-982C-49D6-BEE7-ECA6B2F5539D}" destId="{F657F8A6-43F6-4FE9-A4C5-BCEDAC3AF0D8}" srcOrd="1" destOrd="0" presId="urn:microsoft.com/office/officeart/2005/8/layout/hierarchy2"/>
    <dgm:cxn modelId="{A893AEE1-8373-4366-9164-0953C4215BD0}" type="presParOf" srcId="{F657F8A6-43F6-4FE9-A4C5-BCEDAC3AF0D8}" destId="{9B656810-6531-4C27-A29E-CA7E339C3EC1}" srcOrd="0" destOrd="0" presId="urn:microsoft.com/office/officeart/2005/8/layout/hierarchy2"/>
    <dgm:cxn modelId="{13AD09E8-19CB-4526-94F5-BC9863D1F476}" type="presParOf" srcId="{9B656810-6531-4C27-A29E-CA7E339C3EC1}" destId="{1E12B408-185C-4283-B9D4-9644593E4EFD}" srcOrd="0" destOrd="0" presId="urn:microsoft.com/office/officeart/2005/8/layout/hierarchy2"/>
    <dgm:cxn modelId="{FF8B7776-3C40-4521-B25F-6EE2D6A889F4}" type="presParOf" srcId="{F657F8A6-43F6-4FE9-A4C5-BCEDAC3AF0D8}" destId="{0804EC75-09D7-4B20-B8BB-8F0B5D1962BA}" srcOrd="1" destOrd="0" presId="urn:microsoft.com/office/officeart/2005/8/layout/hierarchy2"/>
    <dgm:cxn modelId="{0F5FB006-0FC8-4609-9674-44EDFA361CBF}" type="presParOf" srcId="{0804EC75-09D7-4B20-B8BB-8F0B5D1962BA}" destId="{9194FD9E-4B58-4A6F-B9A5-75AE542EB0BA}" srcOrd="0" destOrd="0" presId="urn:microsoft.com/office/officeart/2005/8/layout/hierarchy2"/>
    <dgm:cxn modelId="{EF277C2A-BD7D-4508-8FAD-CE7C283D6B1C}" type="presParOf" srcId="{0804EC75-09D7-4B20-B8BB-8F0B5D1962BA}" destId="{663CC129-BE37-406A-9105-50C5129505DC}" srcOrd="1" destOrd="0" presId="urn:microsoft.com/office/officeart/2005/8/layout/hierarchy2"/>
    <dgm:cxn modelId="{54C9CDB1-78E3-4340-B4F4-6AF15ACD5EC8}" type="presParOf" srcId="{663CC129-BE37-406A-9105-50C5129505DC}" destId="{381FCDEB-627A-467F-B646-6BF4957A462D}" srcOrd="0" destOrd="0" presId="urn:microsoft.com/office/officeart/2005/8/layout/hierarchy2"/>
    <dgm:cxn modelId="{182F4157-ACDA-46E6-A282-893CD4ADC116}" type="presParOf" srcId="{381FCDEB-627A-467F-B646-6BF4957A462D}" destId="{0EDD3DA1-78D7-4774-92B3-785C26F4E001}" srcOrd="0" destOrd="0" presId="urn:microsoft.com/office/officeart/2005/8/layout/hierarchy2"/>
    <dgm:cxn modelId="{14A7A0BC-644C-40BE-9818-8BE7A4BB01B2}" type="presParOf" srcId="{663CC129-BE37-406A-9105-50C5129505DC}" destId="{B520291D-BEB0-4988-AE2B-8D31F119CDD3}" srcOrd="1" destOrd="0" presId="urn:microsoft.com/office/officeart/2005/8/layout/hierarchy2"/>
    <dgm:cxn modelId="{121E9F51-AE45-43E8-ADFE-DC6B15288F0F}" type="presParOf" srcId="{B520291D-BEB0-4988-AE2B-8D31F119CDD3}" destId="{E74ECCD3-C0BA-4C55-9E06-7458DD4320AA}" srcOrd="0" destOrd="0" presId="urn:microsoft.com/office/officeart/2005/8/layout/hierarchy2"/>
    <dgm:cxn modelId="{0E97164D-B0EC-421D-A654-2A71FDDBE2EA}" type="presParOf" srcId="{B520291D-BEB0-4988-AE2B-8D31F119CDD3}" destId="{ECBCF419-67A1-4DF3-85E5-E9575FC7157E}" srcOrd="1" destOrd="0" presId="urn:microsoft.com/office/officeart/2005/8/layout/hierarchy2"/>
    <dgm:cxn modelId="{2E6B7EDC-D259-47C0-9193-6390F87C1AE1}" type="presParOf" srcId="{F657F8A6-43F6-4FE9-A4C5-BCEDAC3AF0D8}" destId="{F06DCB76-FD9E-4762-9BDF-192312774CF9}" srcOrd="2" destOrd="0" presId="urn:microsoft.com/office/officeart/2005/8/layout/hierarchy2"/>
    <dgm:cxn modelId="{A0011DA9-6BD4-4E1A-93B4-BC1537BCF12A}" type="presParOf" srcId="{F06DCB76-FD9E-4762-9BDF-192312774CF9}" destId="{F1284339-6876-4398-B0F7-E78C0C235E1E}" srcOrd="0" destOrd="0" presId="urn:microsoft.com/office/officeart/2005/8/layout/hierarchy2"/>
    <dgm:cxn modelId="{26EB3A2E-8071-48BF-AD13-9FB97AAA37C3}" type="presParOf" srcId="{F657F8A6-43F6-4FE9-A4C5-BCEDAC3AF0D8}" destId="{0194AF0B-5C30-4CC5-8325-723B40F387D5}" srcOrd="3" destOrd="0" presId="urn:microsoft.com/office/officeart/2005/8/layout/hierarchy2"/>
    <dgm:cxn modelId="{44358D2B-430F-4EFF-9438-6734F98A2C37}" type="presParOf" srcId="{0194AF0B-5C30-4CC5-8325-723B40F387D5}" destId="{849EAAB4-47D8-4ACF-B0D7-9DC872B89982}" srcOrd="0" destOrd="0" presId="urn:microsoft.com/office/officeart/2005/8/layout/hierarchy2"/>
    <dgm:cxn modelId="{41A62EEC-0694-4C35-A485-AC169C7136D8}" type="presParOf" srcId="{0194AF0B-5C30-4CC5-8325-723B40F387D5}" destId="{782D4D50-DEB5-42AF-A0CD-5DBC60DF5599}" srcOrd="1" destOrd="0" presId="urn:microsoft.com/office/officeart/2005/8/layout/hierarchy2"/>
    <dgm:cxn modelId="{12A1FC55-DB14-45DD-94A4-7A974F1E6787}" type="presParOf" srcId="{782D4D50-DEB5-42AF-A0CD-5DBC60DF5599}" destId="{9AD1CC82-376B-4E86-B146-5896157F8FAA}" srcOrd="0" destOrd="0" presId="urn:microsoft.com/office/officeart/2005/8/layout/hierarchy2"/>
    <dgm:cxn modelId="{1C2B35ED-B168-4F01-BCDE-4A211DC26000}" type="presParOf" srcId="{9AD1CC82-376B-4E86-B146-5896157F8FAA}" destId="{6D274116-5E54-4B0C-810C-27F23650AB52}" srcOrd="0" destOrd="0" presId="urn:microsoft.com/office/officeart/2005/8/layout/hierarchy2"/>
    <dgm:cxn modelId="{1FB1ABEB-0E2E-4204-9E7E-FCB5A03B3740}" type="presParOf" srcId="{782D4D50-DEB5-42AF-A0CD-5DBC60DF5599}" destId="{A22B776A-EE5F-42E9-B0C6-0FDD7716D3B2}" srcOrd="1" destOrd="0" presId="urn:microsoft.com/office/officeart/2005/8/layout/hierarchy2"/>
    <dgm:cxn modelId="{05D0A417-4C6C-4B4B-9F32-DF2F68E70A14}" type="presParOf" srcId="{A22B776A-EE5F-42E9-B0C6-0FDD7716D3B2}" destId="{70F42E22-2C21-4D93-B431-D0D90932325E}" srcOrd="0" destOrd="0" presId="urn:microsoft.com/office/officeart/2005/8/layout/hierarchy2"/>
    <dgm:cxn modelId="{F505E68C-6DF0-4D15-8821-681A875752E7}" type="presParOf" srcId="{A22B776A-EE5F-42E9-B0C6-0FDD7716D3B2}" destId="{F2F06816-C769-4B27-8CD7-01B69B23942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C36CE1-8218-45C0-A237-9ABAD8B0CF51}" type="doc">
      <dgm:prSet loTypeId="urn:microsoft.com/office/officeart/2005/8/layout/bProcess2" loCatId="process" qsTypeId="urn:microsoft.com/office/officeart/2005/8/quickstyle/simple5" qsCatId="simple" csTypeId="urn:microsoft.com/office/officeart/2005/8/colors/colorful2" csCatId="colorful" phldr="1"/>
      <dgm:spPr/>
    </dgm:pt>
    <dgm:pt modelId="{EB896CF6-D344-4CB2-B4AA-A10F86BC5B7D}">
      <dgm:prSet phldrT="[文字]"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全真顏體" pitchFamily="49" charset="-120"/>
            </a:rPr>
            <a:t>基隆市優先免試入學</a:t>
          </a:r>
        </a:p>
      </dgm:t>
    </dgm:pt>
    <dgm:pt modelId="{89D372F4-CF1E-4431-A166-06EE1045D31A}" type="parTrans" cxnId="{CC71DE3C-5B96-4605-B124-DBBF41D24FD2}">
      <dgm:prSet/>
      <dgm:spPr/>
      <dgm:t>
        <a:bodyPr/>
        <a:lstStyle/>
        <a:p>
          <a:endParaRPr lang="zh-TW" altLang="en-US"/>
        </a:p>
      </dgm:t>
    </dgm:pt>
    <dgm:pt modelId="{7E3CF719-9840-44BC-97C8-1CDD6129D3E5}" type="sibTrans" cxnId="{CC71DE3C-5B96-4605-B124-DBBF41D24FD2}">
      <dgm:prSet/>
      <dgm:spPr/>
      <dgm:t>
        <a:bodyPr/>
        <a:lstStyle/>
        <a:p>
          <a:endParaRPr lang="zh-TW" altLang="en-US"/>
        </a:p>
      </dgm:t>
    </dgm:pt>
    <dgm:pt modelId="{3AC1E35C-2122-45E6-8D21-7F911B19D586}">
      <dgm:prSet phldrT="[文字]"/>
      <dgm:spPr/>
      <dgm:t>
        <a:bodyPr/>
        <a:lstStyle/>
        <a:p>
          <a:pPr algn="ctr"/>
          <a:r>
            <a:rPr lang="zh-TW" alt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全真顏體" pitchFamily="49" charset="-120"/>
            </a:rPr>
            <a:t>基北區</a:t>
          </a:r>
          <a:endParaRPr lang="en-US" altLang="zh-TW" b="1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全真顏體" pitchFamily="49" charset="-120"/>
          </a:endParaRPr>
        </a:p>
        <a:p>
          <a:pPr algn="ctr"/>
          <a:r>
            <a:rPr lang="zh-TW" alt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全真顏體" pitchFamily="49" charset="-120"/>
            </a:rPr>
            <a:t>免試入學</a:t>
          </a:r>
        </a:p>
      </dgm:t>
    </dgm:pt>
    <dgm:pt modelId="{880F10AD-007F-45AD-8203-F7457BB0634D}" type="parTrans" cxnId="{9FE43D0E-73F4-440C-B56D-73BC963A9A44}">
      <dgm:prSet/>
      <dgm:spPr/>
      <dgm:t>
        <a:bodyPr/>
        <a:lstStyle/>
        <a:p>
          <a:endParaRPr lang="zh-TW" altLang="en-US"/>
        </a:p>
      </dgm:t>
    </dgm:pt>
    <dgm:pt modelId="{341B2EA8-03C3-4868-8285-3A8796CF43FD}" type="sibTrans" cxnId="{9FE43D0E-73F4-440C-B56D-73BC963A9A44}">
      <dgm:prSet/>
      <dgm:spPr/>
      <dgm:t>
        <a:bodyPr/>
        <a:lstStyle/>
        <a:p>
          <a:endParaRPr lang="zh-TW" altLang="en-US"/>
        </a:p>
      </dgm:t>
    </dgm:pt>
    <dgm:pt modelId="{419C2230-9357-41D7-A046-9C4A64786A2B}" type="pres">
      <dgm:prSet presAssocID="{33C36CE1-8218-45C0-A237-9ABAD8B0CF51}" presName="diagram" presStyleCnt="0">
        <dgm:presLayoutVars>
          <dgm:dir/>
          <dgm:resizeHandles/>
        </dgm:presLayoutVars>
      </dgm:prSet>
      <dgm:spPr/>
    </dgm:pt>
    <dgm:pt modelId="{0379C580-2815-48E4-A7BD-383ACEDC0AEC}" type="pres">
      <dgm:prSet presAssocID="{EB896CF6-D344-4CB2-B4AA-A10F86BC5B7D}" presName="firs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7E72C8-F2AC-4051-8E69-A1957A60B204}" type="pres">
      <dgm:prSet presAssocID="{7E3CF719-9840-44BC-97C8-1CDD6129D3E5}" presName="sibTrans" presStyleLbl="sibTrans2D1" presStyleIdx="0" presStyleCnt="1"/>
      <dgm:spPr/>
      <dgm:t>
        <a:bodyPr/>
        <a:lstStyle/>
        <a:p>
          <a:endParaRPr lang="zh-TW" altLang="en-US"/>
        </a:p>
      </dgm:t>
    </dgm:pt>
    <dgm:pt modelId="{814B612A-54E4-48A0-8582-03C2059047AD}" type="pres">
      <dgm:prSet presAssocID="{3AC1E35C-2122-45E6-8D21-7F911B19D586}" presName="lastNode" presStyleLbl="node1" presStyleIdx="1" presStyleCnt="2" custScaleX="119076" custLinFactY="-1004" custLinFactNeighborX="65398" custLinFactNeighborY="-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47B0642-B7FE-41E0-8319-36866F0A509B}" type="presOf" srcId="{33C36CE1-8218-45C0-A237-9ABAD8B0CF51}" destId="{419C2230-9357-41D7-A046-9C4A64786A2B}" srcOrd="0" destOrd="0" presId="urn:microsoft.com/office/officeart/2005/8/layout/bProcess2"/>
    <dgm:cxn modelId="{AC9944B9-9E50-4B33-A881-BAD3B7F268E5}" type="presOf" srcId="{3AC1E35C-2122-45E6-8D21-7F911B19D586}" destId="{814B612A-54E4-48A0-8582-03C2059047AD}" srcOrd="0" destOrd="0" presId="urn:microsoft.com/office/officeart/2005/8/layout/bProcess2"/>
    <dgm:cxn modelId="{9FE43D0E-73F4-440C-B56D-73BC963A9A44}" srcId="{33C36CE1-8218-45C0-A237-9ABAD8B0CF51}" destId="{3AC1E35C-2122-45E6-8D21-7F911B19D586}" srcOrd="1" destOrd="0" parTransId="{880F10AD-007F-45AD-8203-F7457BB0634D}" sibTransId="{341B2EA8-03C3-4868-8285-3A8796CF43FD}"/>
    <dgm:cxn modelId="{DC651064-1E6C-4251-87D3-11759762194A}" type="presOf" srcId="{EB896CF6-D344-4CB2-B4AA-A10F86BC5B7D}" destId="{0379C580-2815-48E4-A7BD-383ACEDC0AEC}" srcOrd="0" destOrd="0" presId="urn:microsoft.com/office/officeart/2005/8/layout/bProcess2"/>
    <dgm:cxn modelId="{1D57E13A-E13B-4FD9-A7F9-3145B2384FB6}" type="presOf" srcId="{7E3CF719-9840-44BC-97C8-1CDD6129D3E5}" destId="{737E72C8-F2AC-4051-8E69-A1957A60B204}" srcOrd="0" destOrd="0" presId="urn:microsoft.com/office/officeart/2005/8/layout/bProcess2"/>
    <dgm:cxn modelId="{CC71DE3C-5B96-4605-B124-DBBF41D24FD2}" srcId="{33C36CE1-8218-45C0-A237-9ABAD8B0CF51}" destId="{EB896CF6-D344-4CB2-B4AA-A10F86BC5B7D}" srcOrd="0" destOrd="0" parTransId="{89D372F4-CF1E-4431-A166-06EE1045D31A}" sibTransId="{7E3CF719-9840-44BC-97C8-1CDD6129D3E5}"/>
    <dgm:cxn modelId="{75F7516B-45F8-4B0A-A292-58733EF1D735}" type="presParOf" srcId="{419C2230-9357-41D7-A046-9C4A64786A2B}" destId="{0379C580-2815-48E4-A7BD-383ACEDC0AEC}" srcOrd="0" destOrd="0" presId="urn:microsoft.com/office/officeart/2005/8/layout/bProcess2"/>
    <dgm:cxn modelId="{02A8D9A8-C545-4965-90B9-CE9F32136928}" type="presParOf" srcId="{419C2230-9357-41D7-A046-9C4A64786A2B}" destId="{737E72C8-F2AC-4051-8E69-A1957A60B204}" srcOrd="1" destOrd="0" presId="urn:microsoft.com/office/officeart/2005/8/layout/bProcess2"/>
    <dgm:cxn modelId="{EAA72EC9-F54D-4575-AF1F-35C6053470A9}" type="presParOf" srcId="{419C2230-9357-41D7-A046-9C4A64786A2B}" destId="{814B612A-54E4-48A0-8582-03C2059047AD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3FACF56-6B40-481C-A2F8-C4677AB87564}" type="doc">
      <dgm:prSet loTypeId="urn:microsoft.com/office/officeart/2005/8/layout/hierarchy3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0C5CFEBB-A8CF-4670-A84B-4A3FFBBA596F}">
      <dgm:prSet phldrT="[文字]"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市立</a:t>
          </a:r>
        </a:p>
      </dgm:t>
    </dgm:pt>
    <dgm:pt modelId="{42AF82B0-79AA-467A-8A5E-3B81DE6ED189}" type="parTrans" cxnId="{9F404BFC-88A6-4938-95CF-4C13946D0C40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865D25E7-0D6A-4C1D-B462-E426E5231740}" type="sibTrans" cxnId="{9F404BFC-88A6-4938-95CF-4C13946D0C40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DEE951F2-7BAC-453B-95CF-7E5C4E65A729}">
      <dgm:prSet phldrT="[文字]"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安樂</a:t>
          </a:r>
        </a:p>
      </dgm:t>
    </dgm:pt>
    <dgm:pt modelId="{08123AE3-A85D-466C-883C-F5FEB55BBDBE}" type="parTrans" cxnId="{2DF76080-2570-40AC-BE8D-67AC42D8858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0919C534-12BD-4F8B-8343-BFD2D7365C44}" type="sibTrans" cxnId="{2DF76080-2570-40AC-BE8D-67AC42D8858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E24D64F3-8FD6-4FEC-8AAE-893AE48B1BF6}">
      <dgm:prSet phldrT="[文字]"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國立</a:t>
          </a:r>
        </a:p>
      </dgm:t>
    </dgm:pt>
    <dgm:pt modelId="{287A0AE1-37B1-43D9-9285-E0BEF9F31BA6}" type="parTrans" cxnId="{C579EC8D-1029-4416-BE21-220270EA2FC0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C93FC4A0-79E9-49DB-B4A2-22C40AD4C850}" type="sibTrans" cxnId="{C579EC8D-1029-4416-BE21-220270EA2FC0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B89AD7CB-77CF-4F59-B64B-CC69D7D7CD1D}">
      <dgm:prSet phldrT="[文字]"/>
      <dgm:spPr/>
      <dgm:t>
        <a:bodyPr/>
        <a:lstStyle/>
        <a:p>
          <a:r>
            <a:rPr lang="zh-TW" altLang="en-US" dirty="0">
              <a:solidFill>
                <a:schemeClr val="bg1">
                  <a:lumMod val="85000"/>
                </a:schemeClr>
              </a:solidFill>
              <a:ea typeface="金梅毛行書" pitchFamily="49" charset="-120"/>
            </a:rPr>
            <a:t>基中</a:t>
          </a:r>
        </a:p>
      </dgm:t>
    </dgm:pt>
    <dgm:pt modelId="{71D6BBB5-4589-4F13-88A4-28ADB9E4BDC4}" type="parTrans" cxnId="{7AB91FAC-0355-4749-BFD0-B28D6B30F78E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D51B5836-9418-4D7F-909D-581D88268C09}" type="sibTrans" cxnId="{7AB91FAC-0355-4749-BFD0-B28D6B30F78E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377B7C02-DCC3-4394-98E6-5EC71528316A}">
      <dgm:prSet phldrT="[文字]"/>
      <dgm:spPr/>
      <dgm:t>
        <a:bodyPr/>
        <a:lstStyle/>
        <a:p>
          <a:r>
            <a:rPr lang="zh-TW" altLang="en-US" dirty="0">
              <a:solidFill>
                <a:schemeClr val="bg1">
                  <a:lumMod val="85000"/>
                </a:schemeClr>
              </a:solidFill>
              <a:ea typeface="金梅毛行書" pitchFamily="49" charset="-120"/>
            </a:rPr>
            <a:t>基海</a:t>
          </a:r>
        </a:p>
      </dgm:t>
    </dgm:pt>
    <dgm:pt modelId="{995B2C1C-24D0-409B-87A1-147FAC63D4B2}" type="parTrans" cxnId="{2F2223ED-9FF7-45AA-B6DA-47D2EFD4860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10F6CA61-1375-4A36-BA30-420397D694E0}" type="sibTrans" cxnId="{2F2223ED-9FF7-45AA-B6DA-47D2EFD4860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0C8A20C8-E8DD-470D-93F2-B47E8EE0DBA3}">
      <dgm:prSet/>
      <dgm:spPr/>
      <dgm:t>
        <a:bodyPr/>
        <a:lstStyle/>
        <a:p>
          <a:r>
            <a:rPr lang="zh-TW" altLang="en-US" dirty="0">
              <a:ea typeface="金梅毛行書" pitchFamily="49" charset="-120"/>
            </a:rPr>
            <a:t>私立</a:t>
          </a:r>
        </a:p>
      </dgm:t>
    </dgm:pt>
    <dgm:pt modelId="{ACE577CB-ED05-47A9-9922-EEE74D65C68E}" type="parTrans" cxnId="{3863751A-7294-4A82-A951-0ED1BBFAE6E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B3F54E16-0E0A-463F-B74B-BA846B96F737}" type="sibTrans" cxnId="{3863751A-7294-4A82-A951-0ED1BBFAE6E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6C585E13-6554-4299-B652-256B3E75424F}">
      <dgm:prSet/>
      <dgm:spPr/>
      <dgm:t>
        <a:bodyPr/>
        <a:lstStyle/>
        <a:p>
          <a:r>
            <a:rPr lang="zh-TW" altLang="en-US" dirty="0">
              <a:solidFill>
                <a:schemeClr val="bg1">
                  <a:lumMod val="85000"/>
                </a:schemeClr>
              </a:solidFill>
              <a:ea typeface="金梅毛行書" pitchFamily="49" charset="-120"/>
            </a:rPr>
            <a:t>培德</a:t>
          </a:r>
        </a:p>
      </dgm:t>
    </dgm:pt>
    <dgm:pt modelId="{0A00BE70-3D39-4B81-9B96-42C217AB0108}" type="parTrans" cxnId="{2698C108-1AA6-41D7-B99B-872B20D77741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1164B682-CEAF-4DD4-8960-353A569EEC6E}" type="sibTrans" cxnId="{2698C108-1AA6-41D7-B99B-872B20D77741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0F592499-D737-4C84-B1DC-88EC35E0976E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二信</a:t>
          </a:r>
        </a:p>
      </dgm:t>
    </dgm:pt>
    <dgm:pt modelId="{353BA19A-17EF-43E6-97E3-0E51A71CFA05}" type="parTrans" cxnId="{FEF7EAA6-FFC3-43BC-AFE6-F6826DE17CBB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80D2A26B-7C0B-45A6-937B-CEEA1CD50CD4}" type="sibTrans" cxnId="{FEF7EAA6-FFC3-43BC-AFE6-F6826DE17CBB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930CAACF-A0A5-4B29-A57B-C03D91466389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聖心</a:t>
          </a:r>
        </a:p>
      </dgm:t>
    </dgm:pt>
    <dgm:pt modelId="{D71E68D0-04E0-4B51-901F-72CA1FED4968}" type="parTrans" cxnId="{46A8C798-A155-43EC-BB46-20677E43D2D8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3E3D7CB4-8FB6-45AF-86D0-CFD89B92F70A}" type="sibTrans" cxnId="{46A8C798-A155-43EC-BB46-20677E43D2D8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4BCA5030-C1E3-43FC-A319-2F63F7A9EC00}">
      <dgm:prSet/>
      <dgm:spPr/>
      <dgm:t>
        <a:bodyPr/>
        <a:lstStyle/>
        <a:p>
          <a:r>
            <a:rPr lang="zh-TW" altLang="en-US" dirty="0">
              <a:solidFill>
                <a:schemeClr val="bg1">
                  <a:lumMod val="85000"/>
                </a:schemeClr>
              </a:solidFill>
              <a:ea typeface="金梅毛行書" pitchFamily="49" charset="-120"/>
            </a:rPr>
            <a:t>基商</a:t>
          </a:r>
        </a:p>
      </dgm:t>
    </dgm:pt>
    <dgm:pt modelId="{5D9FA314-9CD4-4CF6-93A5-5B5C726848DB}" type="parTrans" cxnId="{0CD2A63C-13FC-46A2-9050-EA5786CB53B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222DB9A0-774F-4EED-9E21-03D36E6AE7F1}" type="sibTrans" cxnId="{0CD2A63C-13FC-46A2-9050-EA5786CB53B6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FB02185C-0BFA-4899-90B1-C4BD70A93338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暖暖</a:t>
          </a:r>
        </a:p>
      </dgm:t>
    </dgm:pt>
    <dgm:pt modelId="{FEE4EAE8-17BA-4226-8A30-CB85B62808DC}" type="parTrans" cxnId="{DBC2ABAD-5EA8-4F35-BC9F-4F178BBC2A52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6F5FC1E1-05C5-4A1F-AEC7-A358EEAD4D30}" type="sibTrans" cxnId="{DBC2ABAD-5EA8-4F35-BC9F-4F178BBC2A52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6D64EA04-890C-437A-A495-D8CFCA6C7C38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中山</a:t>
          </a:r>
        </a:p>
      </dgm:t>
    </dgm:pt>
    <dgm:pt modelId="{09CEF6BC-B986-4749-BEE5-57028C0CB7BC}" type="parTrans" cxnId="{829BD348-074E-42CA-A2BD-5255540D8499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077B2E29-CAF7-4E3A-B055-1C85D0E39DBB}" type="sibTrans" cxnId="{829BD348-074E-42CA-A2BD-5255540D8499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3E3813CC-BA30-4AD3-B9FD-8117C03E5410}">
      <dgm:prSet/>
      <dgm:spPr/>
      <dgm:t>
        <a:bodyPr/>
        <a:lstStyle/>
        <a:p>
          <a:r>
            <a:rPr lang="zh-TW" altLang="en-US" dirty="0">
              <a:solidFill>
                <a:schemeClr val="bg1">
                  <a:lumMod val="85000"/>
                </a:schemeClr>
              </a:solidFill>
              <a:ea typeface="金梅毛行書" pitchFamily="49" charset="-120"/>
            </a:rPr>
            <a:t>基女</a:t>
          </a:r>
        </a:p>
      </dgm:t>
    </dgm:pt>
    <dgm:pt modelId="{097BBDAF-B298-4690-B926-C19AE3D85ACD}" type="parTrans" cxnId="{A8E3E8DC-4776-4A9F-8191-D8F9225D6B2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15D0E9D5-3F18-4356-8081-D7CA6EB5DAC5}" type="sibTrans" cxnId="{A8E3E8DC-4776-4A9F-8191-D8F9225D6B2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0CB9C7EA-1449-497C-99E0-F0BE85DF5B6B}">
      <dgm:prSet/>
      <dgm:spPr/>
      <dgm:t>
        <a:bodyPr/>
        <a:lstStyle/>
        <a:p>
          <a:r>
            <a:rPr lang="zh-TW" altLang="en-US" dirty="0">
              <a:solidFill>
                <a:schemeClr val="bg1">
                  <a:lumMod val="85000"/>
                </a:schemeClr>
              </a:solidFill>
              <a:ea typeface="金梅毛行書" pitchFamily="49" charset="-120"/>
            </a:rPr>
            <a:t>光隆</a:t>
          </a:r>
        </a:p>
      </dgm:t>
    </dgm:pt>
    <dgm:pt modelId="{F9D877F5-94BB-4E00-97BF-CA37A3E7DC08}" type="parTrans" cxnId="{17A57E46-13AA-447B-94AA-1BF90BAA398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1DC7022E-1C32-4EFC-9C25-4CDEF9E78496}" type="sibTrans" cxnId="{17A57E46-13AA-447B-94AA-1BF90BAA398D}">
      <dgm:prSet/>
      <dgm:spPr/>
      <dgm:t>
        <a:bodyPr/>
        <a:lstStyle/>
        <a:p>
          <a:endParaRPr lang="zh-TW" altLang="en-US">
            <a:ea typeface="金梅毛行書" pitchFamily="49" charset="-120"/>
          </a:endParaRPr>
        </a:p>
      </dgm:t>
    </dgm:pt>
    <dgm:pt modelId="{FF0807E3-0234-4242-B4B7-F24C7E0D3C54}">
      <dgm:prSet/>
      <dgm:spPr/>
      <dgm:t>
        <a:bodyPr/>
        <a:lstStyle/>
        <a:p>
          <a:r>
            <a: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八斗</a:t>
          </a:r>
          <a:endParaRPr lang="en-US" altLang="zh-TW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ea typeface="金梅毛行書" pitchFamily="49" charset="-120"/>
          </a:endParaRPr>
        </a:p>
      </dgm:t>
    </dgm:pt>
    <dgm:pt modelId="{3FE361FE-198B-4240-A3FC-92210827E17E}" type="parTrans" cxnId="{6E466235-CD28-404D-A6E0-A596D6BDA19C}">
      <dgm:prSet/>
      <dgm:spPr/>
      <dgm:t>
        <a:bodyPr/>
        <a:lstStyle/>
        <a:p>
          <a:endParaRPr lang="zh-TW" altLang="en-US"/>
        </a:p>
      </dgm:t>
    </dgm:pt>
    <dgm:pt modelId="{3DEE0478-BE4F-4A8A-87CF-064FBC668F06}" type="sibTrans" cxnId="{6E466235-CD28-404D-A6E0-A596D6BDA19C}">
      <dgm:prSet/>
      <dgm:spPr/>
      <dgm:t>
        <a:bodyPr/>
        <a:lstStyle/>
        <a:p>
          <a:endParaRPr lang="zh-TW" altLang="en-US"/>
        </a:p>
      </dgm:t>
    </dgm:pt>
    <dgm:pt modelId="{7F959FCB-5062-4937-BBCE-B3F3FEDC6A49}" type="pres">
      <dgm:prSet presAssocID="{03FACF56-6B40-481C-A2F8-C4677AB8756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9EEDC001-9A27-45D4-8315-CA9BA08D15EB}" type="pres">
      <dgm:prSet presAssocID="{0C5CFEBB-A8CF-4670-A84B-4A3FFBBA596F}" presName="root" presStyleCnt="0"/>
      <dgm:spPr/>
    </dgm:pt>
    <dgm:pt modelId="{244CA317-B96F-41EB-A48C-7C576A70BC94}" type="pres">
      <dgm:prSet presAssocID="{0C5CFEBB-A8CF-4670-A84B-4A3FFBBA596F}" presName="rootComposite" presStyleCnt="0"/>
      <dgm:spPr/>
    </dgm:pt>
    <dgm:pt modelId="{5F482B04-A74F-4475-BD78-F58F0ACED62D}" type="pres">
      <dgm:prSet presAssocID="{0C5CFEBB-A8CF-4670-A84B-4A3FFBBA596F}" presName="rootText" presStyleLbl="node1" presStyleIdx="0" presStyleCnt="3"/>
      <dgm:spPr/>
      <dgm:t>
        <a:bodyPr/>
        <a:lstStyle/>
        <a:p>
          <a:endParaRPr lang="zh-TW" altLang="en-US"/>
        </a:p>
      </dgm:t>
    </dgm:pt>
    <dgm:pt modelId="{1C0B5DF5-B9A7-4A54-B6A5-23D512D74123}" type="pres">
      <dgm:prSet presAssocID="{0C5CFEBB-A8CF-4670-A84B-4A3FFBBA596F}" presName="rootConnector" presStyleLbl="node1" presStyleIdx="0" presStyleCnt="3"/>
      <dgm:spPr/>
      <dgm:t>
        <a:bodyPr/>
        <a:lstStyle/>
        <a:p>
          <a:endParaRPr lang="zh-TW" altLang="en-US"/>
        </a:p>
      </dgm:t>
    </dgm:pt>
    <dgm:pt modelId="{0430A4CE-B355-437D-8C92-A8EBB1D2DE2F}" type="pres">
      <dgm:prSet presAssocID="{0C5CFEBB-A8CF-4670-A84B-4A3FFBBA596F}" presName="childShape" presStyleCnt="0"/>
      <dgm:spPr/>
    </dgm:pt>
    <dgm:pt modelId="{92F16BAE-7777-459D-9EBE-5E719DEBAE1A}" type="pres">
      <dgm:prSet presAssocID="{08123AE3-A85D-466C-883C-F5FEB55BBDBE}" presName="Name13" presStyleLbl="parChTrans1D2" presStyleIdx="0" presStyleCnt="12"/>
      <dgm:spPr/>
      <dgm:t>
        <a:bodyPr/>
        <a:lstStyle/>
        <a:p>
          <a:endParaRPr lang="zh-TW" altLang="en-US"/>
        </a:p>
      </dgm:t>
    </dgm:pt>
    <dgm:pt modelId="{C8425778-BAEC-419B-B764-1ACF3ECF3986}" type="pres">
      <dgm:prSet presAssocID="{DEE951F2-7BAC-453B-95CF-7E5C4E65A729}" presName="childText" presStyleLbl="bgAcc1" presStyleIdx="0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0CD24C-3CF9-4784-964F-FDC08DFD8D80}" type="pres">
      <dgm:prSet presAssocID="{09CEF6BC-B986-4749-BEE5-57028C0CB7BC}" presName="Name13" presStyleLbl="parChTrans1D2" presStyleIdx="1" presStyleCnt="12"/>
      <dgm:spPr/>
      <dgm:t>
        <a:bodyPr/>
        <a:lstStyle/>
        <a:p>
          <a:endParaRPr lang="zh-TW" altLang="en-US"/>
        </a:p>
      </dgm:t>
    </dgm:pt>
    <dgm:pt modelId="{444796E7-0556-4D3E-870F-3D4246B36E85}" type="pres">
      <dgm:prSet presAssocID="{6D64EA04-890C-437A-A495-D8CFCA6C7C38}" presName="childText" presStyleLbl="bgAcc1" presStyleIdx="1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7477450-10EB-460F-B19B-2E1A70E80BB3}" type="pres">
      <dgm:prSet presAssocID="{FEE4EAE8-17BA-4226-8A30-CB85B62808DC}" presName="Name13" presStyleLbl="parChTrans1D2" presStyleIdx="2" presStyleCnt="12"/>
      <dgm:spPr/>
      <dgm:t>
        <a:bodyPr/>
        <a:lstStyle/>
        <a:p>
          <a:endParaRPr lang="zh-TW" altLang="en-US"/>
        </a:p>
      </dgm:t>
    </dgm:pt>
    <dgm:pt modelId="{8EBCB35B-F6C1-41C3-BA99-E0CF5C4E6F79}" type="pres">
      <dgm:prSet presAssocID="{FB02185C-0BFA-4899-90B1-C4BD70A93338}" presName="childText" presStyleLbl="bgAcc1" presStyleIdx="2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0EBED71-2231-4E1D-A693-EFA5361C183C}" type="pres">
      <dgm:prSet presAssocID="{3FE361FE-198B-4240-A3FC-92210827E17E}" presName="Name13" presStyleLbl="parChTrans1D2" presStyleIdx="3" presStyleCnt="12"/>
      <dgm:spPr/>
      <dgm:t>
        <a:bodyPr/>
        <a:lstStyle/>
        <a:p>
          <a:endParaRPr lang="zh-TW" altLang="en-US"/>
        </a:p>
      </dgm:t>
    </dgm:pt>
    <dgm:pt modelId="{C1E9D6E1-B6E9-4EEF-8A3E-E865CB95D658}" type="pres">
      <dgm:prSet presAssocID="{FF0807E3-0234-4242-B4B7-F24C7E0D3C54}" presName="childText" presStyleLbl="bgAcc1" presStyleIdx="3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BEDFEA-D7F9-479C-A5B5-0DD061604FE8}" type="pres">
      <dgm:prSet presAssocID="{E24D64F3-8FD6-4FEC-8AAE-893AE48B1BF6}" presName="root" presStyleCnt="0"/>
      <dgm:spPr/>
    </dgm:pt>
    <dgm:pt modelId="{0AB875C3-A2D5-4394-B651-1857CC86D02D}" type="pres">
      <dgm:prSet presAssocID="{E24D64F3-8FD6-4FEC-8AAE-893AE48B1BF6}" presName="rootComposite" presStyleCnt="0"/>
      <dgm:spPr/>
    </dgm:pt>
    <dgm:pt modelId="{C826DDDE-337B-4C83-9617-40879F4AFAB5}" type="pres">
      <dgm:prSet presAssocID="{E24D64F3-8FD6-4FEC-8AAE-893AE48B1BF6}" presName="rootText" presStyleLbl="node1" presStyleIdx="1" presStyleCnt="3"/>
      <dgm:spPr/>
      <dgm:t>
        <a:bodyPr/>
        <a:lstStyle/>
        <a:p>
          <a:endParaRPr lang="zh-TW" altLang="en-US"/>
        </a:p>
      </dgm:t>
    </dgm:pt>
    <dgm:pt modelId="{21569E42-F716-4891-B474-69FB6B485569}" type="pres">
      <dgm:prSet presAssocID="{E24D64F3-8FD6-4FEC-8AAE-893AE48B1BF6}" presName="rootConnector" presStyleLbl="node1" presStyleIdx="1" presStyleCnt="3"/>
      <dgm:spPr/>
      <dgm:t>
        <a:bodyPr/>
        <a:lstStyle/>
        <a:p>
          <a:endParaRPr lang="zh-TW" altLang="en-US"/>
        </a:p>
      </dgm:t>
    </dgm:pt>
    <dgm:pt modelId="{03E6B4CB-9541-41B6-89EC-BF8676B9A1E9}" type="pres">
      <dgm:prSet presAssocID="{E24D64F3-8FD6-4FEC-8AAE-893AE48B1BF6}" presName="childShape" presStyleCnt="0"/>
      <dgm:spPr/>
    </dgm:pt>
    <dgm:pt modelId="{F81BB4E1-71D4-4A3E-9868-151359D40DEC}" type="pres">
      <dgm:prSet presAssocID="{71D6BBB5-4589-4F13-88A4-28ADB9E4BDC4}" presName="Name13" presStyleLbl="parChTrans1D2" presStyleIdx="4" presStyleCnt="12"/>
      <dgm:spPr/>
      <dgm:t>
        <a:bodyPr/>
        <a:lstStyle/>
        <a:p>
          <a:endParaRPr lang="zh-TW" altLang="en-US"/>
        </a:p>
      </dgm:t>
    </dgm:pt>
    <dgm:pt modelId="{A0D38A22-8364-462E-9F38-076CD78D29F1}" type="pres">
      <dgm:prSet presAssocID="{B89AD7CB-77CF-4F59-B64B-CC69D7D7CD1D}" presName="childText" presStyleLbl="bgAcc1" presStyleIdx="4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8D5D995-DB0A-4963-8FAA-BF944D35CD18}" type="pres">
      <dgm:prSet presAssocID="{097BBDAF-B298-4690-B926-C19AE3D85ACD}" presName="Name13" presStyleLbl="parChTrans1D2" presStyleIdx="5" presStyleCnt="12"/>
      <dgm:spPr/>
      <dgm:t>
        <a:bodyPr/>
        <a:lstStyle/>
        <a:p>
          <a:endParaRPr lang="zh-TW" altLang="en-US"/>
        </a:p>
      </dgm:t>
    </dgm:pt>
    <dgm:pt modelId="{10B33DE5-F5CC-4A3B-A656-1B7DAC779211}" type="pres">
      <dgm:prSet presAssocID="{3E3813CC-BA30-4AD3-B9FD-8117C03E5410}" presName="childText" presStyleLbl="bgAcc1" presStyleIdx="5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67E015-005C-4857-AF32-FC81449A7184}" type="pres">
      <dgm:prSet presAssocID="{5D9FA314-9CD4-4CF6-93A5-5B5C726848DB}" presName="Name13" presStyleLbl="parChTrans1D2" presStyleIdx="6" presStyleCnt="12"/>
      <dgm:spPr/>
      <dgm:t>
        <a:bodyPr/>
        <a:lstStyle/>
        <a:p>
          <a:endParaRPr lang="zh-TW" altLang="en-US"/>
        </a:p>
      </dgm:t>
    </dgm:pt>
    <dgm:pt modelId="{09DB7E19-A974-407D-8FAE-3E9C9128AAC7}" type="pres">
      <dgm:prSet presAssocID="{4BCA5030-C1E3-43FC-A319-2F63F7A9EC00}" presName="childText" presStyleLbl="bgAcc1" presStyleIdx="6" presStyleCnt="12" custLinFactNeighborX="206" custLinFactNeighborY="-49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DD0759-BC7E-44EE-B439-009A2226EB43}" type="pres">
      <dgm:prSet presAssocID="{995B2C1C-24D0-409B-87A1-147FAC63D4B2}" presName="Name13" presStyleLbl="parChTrans1D2" presStyleIdx="7" presStyleCnt="12"/>
      <dgm:spPr/>
      <dgm:t>
        <a:bodyPr/>
        <a:lstStyle/>
        <a:p>
          <a:endParaRPr lang="zh-TW" altLang="en-US"/>
        </a:p>
      </dgm:t>
    </dgm:pt>
    <dgm:pt modelId="{F0BDB875-A036-47F6-8C29-1FEF94829933}" type="pres">
      <dgm:prSet presAssocID="{377B7C02-DCC3-4394-98E6-5EC71528316A}" presName="childText" presStyleLbl="bgAcc1" presStyleIdx="7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2F6781-2B57-4FA1-95CC-9B9D072A00A8}" type="pres">
      <dgm:prSet presAssocID="{0C8A20C8-E8DD-470D-93F2-B47E8EE0DBA3}" presName="root" presStyleCnt="0"/>
      <dgm:spPr/>
    </dgm:pt>
    <dgm:pt modelId="{53FC0212-362D-4B87-8909-F966D732BDEF}" type="pres">
      <dgm:prSet presAssocID="{0C8A20C8-E8DD-470D-93F2-B47E8EE0DBA3}" presName="rootComposite" presStyleCnt="0"/>
      <dgm:spPr/>
    </dgm:pt>
    <dgm:pt modelId="{6807BFD2-A5C2-4D68-BF29-DF9357093A18}" type="pres">
      <dgm:prSet presAssocID="{0C8A20C8-E8DD-470D-93F2-B47E8EE0DBA3}" presName="rootText" presStyleLbl="node1" presStyleIdx="2" presStyleCnt="3" custLinFactNeighborX="1719" custLinFactNeighborY="3544"/>
      <dgm:spPr/>
      <dgm:t>
        <a:bodyPr/>
        <a:lstStyle/>
        <a:p>
          <a:endParaRPr lang="zh-TW" altLang="en-US"/>
        </a:p>
      </dgm:t>
    </dgm:pt>
    <dgm:pt modelId="{69A67871-BBFB-4CF9-B55B-E1316FB78CE6}" type="pres">
      <dgm:prSet presAssocID="{0C8A20C8-E8DD-470D-93F2-B47E8EE0DBA3}" presName="rootConnector" presStyleLbl="node1" presStyleIdx="2" presStyleCnt="3"/>
      <dgm:spPr/>
      <dgm:t>
        <a:bodyPr/>
        <a:lstStyle/>
        <a:p>
          <a:endParaRPr lang="zh-TW" altLang="en-US"/>
        </a:p>
      </dgm:t>
    </dgm:pt>
    <dgm:pt modelId="{F88D8F8C-BF38-42CA-AE7F-E194AA765414}" type="pres">
      <dgm:prSet presAssocID="{0C8A20C8-E8DD-470D-93F2-B47E8EE0DBA3}" presName="childShape" presStyleCnt="0"/>
      <dgm:spPr/>
    </dgm:pt>
    <dgm:pt modelId="{4D11BC61-266B-40FB-9983-9D32AC003A91}" type="pres">
      <dgm:prSet presAssocID="{353BA19A-17EF-43E6-97E3-0E51A71CFA05}" presName="Name13" presStyleLbl="parChTrans1D2" presStyleIdx="8" presStyleCnt="12"/>
      <dgm:spPr/>
      <dgm:t>
        <a:bodyPr/>
        <a:lstStyle/>
        <a:p>
          <a:endParaRPr lang="zh-TW" altLang="en-US"/>
        </a:p>
      </dgm:t>
    </dgm:pt>
    <dgm:pt modelId="{4DBD8B3E-D863-44D6-91BD-CB7D89408A96}" type="pres">
      <dgm:prSet presAssocID="{0F592499-D737-4C84-B1DC-88EC35E0976E}" presName="childText" presStyleLbl="bgAcc1" presStyleIdx="8" presStyleCnt="12" custLinFactNeighborX="-1541" custLinFactNeighborY="-211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1E1479B-BA1A-4A28-ACB0-5A65433585E6}" type="pres">
      <dgm:prSet presAssocID="{D71E68D0-04E0-4B51-901F-72CA1FED4968}" presName="Name13" presStyleLbl="parChTrans1D2" presStyleIdx="9" presStyleCnt="12"/>
      <dgm:spPr/>
      <dgm:t>
        <a:bodyPr/>
        <a:lstStyle/>
        <a:p>
          <a:endParaRPr lang="zh-TW" altLang="en-US"/>
        </a:p>
      </dgm:t>
    </dgm:pt>
    <dgm:pt modelId="{81F9DAAC-E35D-4408-99EB-B58F47612786}" type="pres">
      <dgm:prSet presAssocID="{930CAACF-A0A5-4B29-A57B-C03D91466389}" presName="childText" presStyleLbl="bgAcc1" presStyleIdx="9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5DB5383-32B2-4580-98E8-00CDEDF6D922}" type="pres">
      <dgm:prSet presAssocID="{F9D877F5-94BB-4E00-97BF-CA37A3E7DC08}" presName="Name13" presStyleLbl="parChTrans1D2" presStyleIdx="10" presStyleCnt="12"/>
      <dgm:spPr/>
      <dgm:t>
        <a:bodyPr/>
        <a:lstStyle/>
        <a:p>
          <a:endParaRPr lang="zh-TW" altLang="en-US"/>
        </a:p>
      </dgm:t>
    </dgm:pt>
    <dgm:pt modelId="{E160874A-4FF7-4A5A-A2A1-437C5655775D}" type="pres">
      <dgm:prSet presAssocID="{0CB9C7EA-1449-497C-99E0-F0BE85DF5B6B}" presName="childText" presStyleLbl="bgAcc1" presStyleIdx="10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1FF7729-7F25-486A-972E-D0E20F6C2F9E}" type="pres">
      <dgm:prSet presAssocID="{0A00BE70-3D39-4B81-9B96-42C217AB0108}" presName="Name13" presStyleLbl="parChTrans1D2" presStyleIdx="11" presStyleCnt="12"/>
      <dgm:spPr/>
      <dgm:t>
        <a:bodyPr/>
        <a:lstStyle/>
        <a:p>
          <a:endParaRPr lang="zh-TW" altLang="en-US"/>
        </a:p>
      </dgm:t>
    </dgm:pt>
    <dgm:pt modelId="{DC560104-5680-4BB5-BA78-9208EDE208CA}" type="pres">
      <dgm:prSet presAssocID="{6C585E13-6554-4299-B652-256B3E75424F}" presName="childText" presStyleLbl="bgAcc1" presStyleIdx="11" presStyleCnt="1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0199B93-4A64-4C02-82CF-CA21E05E0DAB}" type="presOf" srcId="{B89AD7CB-77CF-4F59-B64B-CC69D7D7CD1D}" destId="{A0D38A22-8364-462E-9F38-076CD78D29F1}" srcOrd="0" destOrd="0" presId="urn:microsoft.com/office/officeart/2005/8/layout/hierarchy3"/>
    <dgm:cxn modelId="{148C4407-10CA-44A6-8C26-2C5BC324B267}" type="presOf" srcId="{995B2C1C-24D0-409B-87A1-147FAC63D4B2}" destId="{04DD0759-BC7E-44EE-B439-009A2226EB43}" srcOrd="0" destOrd="0" presId="urn:microsoft.com/office/officeart/2005/8/layout/hierarchy3"/>
    <dgm:cxn modelId="{1E54BDB6-C5E7-4E8A-B22C-4EFED1A0EF43}" type="presOf" srcId="{FF0807E3-0234-4242-B4B7-F24C7E0D3C54}" destId="{C1E9D6E1-B6E9-4EEF-8A3E-E865CB95D658}" srcOrd="0" destOrd="0" presId="urn:microsoft.com/office/officeart/2005/8/layout/hierarchy3"/>
    <dgm:cxn modelId="{DBC2ABAD-5EA8-4F35-BC9F-4F178BBC2A52}" srcId="{0C5CFEBB-A8CF-4670-A84B-4A3FFBBA596F}" destId="{FB02185C-0BFA-4899-90B1-C4BD70A93338}" srcOrd="2" destOrd="0" parTransId="{FEE4EAE8-17BA-4226-8A30-CB85B62808DC}" sibTransId="{6F5FC1E1-05C5-4A1F-AEC7-A358EEAD4D30}"/>
    <dgm:cxn modelId="{2A919270-7AD8-477F-8DEC-CBC14196CDCB}" type="presOf" srcId="{930CAACF-A0A5-4B29-A57B-C03D91466389}" destId="{81F9DAAC-E35D-4408-99EB-B58F47612786}" srcOrd="0" destOrd="0" presId="urn:microsoft.com/office/officeart/2005/8/layout/hierarchy3"/>
    <dgm:cxn modelId="{6D3281FC-3135-4F19-BBD4-A8DCD117DFA8}" type="presOf" srcId="{0C8A20C8-E8DD-470D-93F2-B47E8EE0DBA3}" destId="{69A67871-BBFB-4CF9-B55B-E1316FB78CE6}" srcOrd="1" destOrd="0" presId="urn:microsoft.com/office/officeart/2005/8/layout/hierarchy3"/>
    <dgm:cxn modelId="{70BB3DF1-0141-47CA-8A66-5009E63429CA}" type="presOf" srcId="{E24D64F3-8FD6-4FEC-8AAE-893AE48B1BF6}" destId="{C826DDDE-337B-4C83-9617-40879F4AFAB5}" srcOrd="0" destOrd="0" presId="urn:microsoft.com/office/officeart/2005/8/layout/hierarchy3"/>
    <dgm:cxn modelId="{27E30486-8E4B-44AE-BF20-E0D25908E843}" type="presOf" srcId="{0CB9C7EA-1449-497C-99E0-F0BE85DF5B6B}" destId="{E160874A-4FF7-4A5A-A2A1-437C5655775D}" srcOrd="0" destOrd="0" presId="urn:microsoft.com/office/officeart/2005/8/layout/hierarchy3"/>
    <dgm:cxn modelId="{88369BEA-ABF8-4D35-9377-0696C3EF580D}" type="presOf" srcId="{353BA19A-17EF-43E6-97E3-0E51A71CFA05}" destId="{4D11BC61-266B-40FB-9983-9D32AC003A91}" srcOrd="0" destOrd="0" presId="urn:microsoft.com/office/officeart/2005/8/layout/hierarchy3"/>
    <dgm:cxn modelId="{6E466235-CD28-404D-A6E0-A596D6BDA19C}" srcId="{0C5CFEBB-A8CF-4670-A84B-4A3FFBBA596F}" destId="{FF0807E3-0234-4242-B4B7-F24C7E0D3C54}" srcOrd="3" destOrd="0" parTransId="{3FE361FE-198B-4240-A3FC-92210827E17E}" sibTransId="{3DEE0478-BE4F-4A8A-87CF-064FBC668F06}"/>
    <dgm:cxn modelId="{71B81AE4-A8DC-43FE-B02F-BCF1C462177F}" type="presOf" srcId="{09CEF6BC-B986-4749-BEE5-57028C0CB7BC}" destId="{B70CD24C-3CF9-4784-964F-FDC08DFD8D80}" srcOrd="0" destOrd="0" presId="urn:microsoft.com/office/officeart/2005/8/layout/hierarchy3"/>
    <dgm:cxn modelId="{205BC3F8-51A6-41B7-8A2C-BBBE81EC6AC2}" type="presOf" srcId="{71D6BBB5-4589-4F13-88A4-28ADB9E4BDC4}" destId="{F81BB4E1-71D4-4A3E-9868-151359D40DEC}" srcOrd="0" destOrd="0" presId="urn:microsoft.com/office/officeart/2005/8/layout/hierarchy3"/>
    <dgm:cxn modelId="{F1CC94CF-A243-432F-A78D-018006849DBF}" type="presOf" srcId="{3FE361FE-198B-4240-A3FC-92210827E17E}" destId="{F0EBED71-2231-4E1D-A693-EFA5361C183C}" srcOrd="0" destOrd="0" presId="urn:microsoft.com/office/officeart/2005/8/layout/hierarchy3"/>
    <dgm:cxn modelId="{829BD348-074E-42CA-A2BD-5255540D8499}" srcId="{0C5CFEBB-A8CF-4670-A84B-4A3FFBBA596F}" destId="{6D64EA04-890C-437A-A495-D8CFCA6C7C38}" srcOrd="1" destOrd="0" parTransId="{09CEF6BC-B986-4749-BEE5-57028C0CB7BC}" sibTransId="{077B2E29-CAF7-4E3A-B055-1C85D0E39DBB}"/>
    <dgm:cxn modelId="{9F404BFC-88A6-4938-95CF-4C13946D0C40}" srcId="{03FACF56-6B40-481C-A2F8-C4677AB87564}" destId="{0C5CFEBB-A8CF-4670-A84B-4A3FFBBA596F}" srcOrd="0" destOrd="0" parTransId="{42AF82B0-79AA-467A-8A5E-3B81DE6ED189}" sibTransId="{865D25E7-0D6A-4C1D-B462-E426E5231740}"/>
    <dgm:cxn modelId="{3863751A-7294-4A82-A951-0ED1BBFAE6E6}" srcId="{03FACF56-6B40-481C-A2F8-C4677AB87564}" destId="{0C8A20C8-E8DD-470D-93F2-B47E8EE0DBA3}" srcOrd="2" destOrd="0" parTransId="{ACE577CB-ED05-47A9-9922-EEE74D65C68E}" sibTransId="{B3F54E16-0E0A-463F-B74B-BA846B96F737}"/>
    <dgm:cxn modelId="{85AA974E-5D4C-45ED-A466-F55A53D967C1}" type="presOf" srcId="{DEE951F2-7BAC-453B-95CF-7E5C4E65A729}" destId="{C8425778-BAEC-419B-B764-1ACF3ECF3986}" srcOrd="0" destOrd="0" presId="urn:microsoft.com/office/officeart/2005/8/layout/hierarchy3"/>
    <dgm:cxn modelId="{1BED1193-0573-4143-A61C-2B2679EE3674}" type="presOf" srcId="{097BBDAF-B298-4690-B926-C19AE3D85ACD}" destId="{A8D5D995-DB0A-4963-8FAA-BF944D35CD18}" srcOrd="0" destOrd="0" presId="urn:microsoft.com/office/officeart/2005/8/layout/hierarchy3"/>
    <dgm:cxn modelId="{2698C108-1AA6-41D7-B99B-872B20D77741}" srcId="{0C8A20C8-E8DD-470D-93F2-B47E8EE0DBA3}" destId="{6C585E13-6554-4299-B652-256B3E75424F}" srcOrd="3" destOrd="0" parTransId="{0A00BE70-3D39-4B81-9B96-42C217AB0108}" sibTransId="{1164B682-CEAF-4DD4-8960-353A569EEC6E}"/>
    <dgm:cxn modelId="{2DF76080-2570-40AC-BE8D-67AC42D8858D}" srcId="{0C5CFEBB-A8CF-4670-A84B-4A3FFBBA596F}" destId="{DEE951F2-7BAC-453B-95CF-7E5C4E65A729}" srcOrd="0" destOrd="0" parTransId="{08123AE3-A85D-466C-883C-F5FEB55BBDBE}" sibTransId="{0919C534-12BD-4F8B-8343-BFD2D7365C44}"/>
    <dgm:cxn modelId="{F3B80724-5897-4F46-B788-96B348838783}" type="presOf" srcId="{3E3813CC-BA30-4AD3-B9FD-8117C03E5410}" destId="{10B33DE5-F5CC-4A3B-A656-1B7DAC779211}" srcOrd="0" destOrd="0" presId="urn:microsoft.com/office/officeart/2005/8/layout/hierarchy3"/>
    <dgm:cxn modelId="{B965D4DF-3749-4945-BC1D-4200166447F6}" type="presOf" srcId="{FEE4EAE8-17BA-4226-8A30-CB85B62808DC}" destId="{07477450-10EB-460F-B19B-2E1A70E80BB3}" srcOrd="0" destOrd="0" presId="urn:microsoft.com/office/officeart/2005/8/layout/hierarchy3"/>
    <dgm:cxn modelId="{6E19492E-7635-4095-A190-B2BBE11FCF8A}" type="presOf" srcId="{0C8A20C8-E8DD-470D-93F2-B47E8EE0DBA3}" destId="{6807BFD2-A5C2-4D68-BF29-DF9357093A18}" srcOrd="0" destOrd="0" presId="urn:microsoft.com/office/officeart/2005/8/layout/hierarchy3"/>
    <dgm:cxn modelId="{574EC7B7-69AB-42A5-968B-978C00638F32}" type="presOf" srcId="{03FACF56-6B40-481C-A2F8-C4677AB87564}" destId="{7F959FCB-5062-4937-BBCE-B3F3FEDC6A49}" srcOrd="0" destOrd="0" presId="urn:microsoft.com/office/officeart/2005/8/layout/hierarchy3"/>
    <dgm:cxn modelId="{ECCC5279-9B66-4215-A4AA-54B5AF1B1A8B}" type="presOf" srcId="{F9D877F5-94BB-4E00-97BF-CA37A3E7DC08}" destId="{95DB5383-32B2-4580-98E8-00CDEDF6D922}" srcOrd="0" destOrd="0" presId="urn:microsoft.com/office/officeart/2005/8/layout/hierarchy3"/>
    <dgm:cxn modelId="{A8E3E8DC-4776-4A9F-8191-D8F9225D6B2D}" srcId="{E24D64F3-8FD6-4FEC-8AAE-893AE48B1BF6}" destId="{3E3813CC-BA30-4AD3-B9FD-8117C03E5410}" srcOrd="1" destOrd="0" parTransId="{097BBDAF-B298-4690-B926-C19AE3D85ACD}" sibTransId="{15D0E9D5-3F18-4356-8081-D7CA6EB5DAC5}"/>
    <dgm:cxn modelId="{E4909EC4-2943-4955-A788-D8F7F317D4E9}" type="presOf" srcId="{0F592499-D737-4C84-B1DC-88EC35E0976E}" destId="{4DBD8B3E-D863-44D6-91BD-CB7D89408A96}" srcOrd="0" destOrd="0" presId="urn:microsoft.com/office/officeart/2005/8/layout/hierarchy3"/>
    <dgm:cxn modelId="{559901CC-60E6-472C-9CFF-3E7242E91D4E}" type="presOf" srcId="{D71E68D0-04E0-4B51-901F-72CA1FED4968}" destId="{21E1479B-BA1A-4A28-ACB0-5A65433585E6}" srcOrd="0" destOrd="0" presId="urn:microsoft.com/office/officeart/2005/8/layout/hierarchy3"/>
    <dgm:cxn modelId="{CF0F52D8-661B-48CC-B016-6EE89FC00558}" type="presOf" srcId="{4BCA5030-C1E3-43FC-A319-2F63F7A9EC00}" destId="{09DB7E19-A974-407D-8FAE-3E9C9128AAC7}" srcOrd="0" destOrd="0" presId="urn:microsoft.com/office/officeart/2005/8/layout/hierarchy3"/>
    <dgm:cxn modelId="{A3557591-5735-4373-B26B-60CA776EA457}" type="presOf" srcId="{377B7C02-DCC3-4394-98E6-5EC71528316A}" destId="{F0BDB875-A036-47F6-8C29-1FEF94829933}" srcOrd="0" destOrd="0" presId="urn:microsoft.com/office/officeart/2005/8/layout/hierarchy3"/>
    <dgm:cxn modelId="{9B4735AB-97B6-44E5-9D41-0B91426D8669}" type="presOf" srcId="{6C585E13-6554-4299-B652-256B3E75424F}" destId="{DC560104-5680-4BB5-BA78-9208EDE208CA}" srcOrd="0" destOrd="0" presId="urn:microsoft.com/office/officeart/2005/8/layout/hierarchy3"/>
    <dgm:cxn modelId="{5228FF2D-00D1-4620-B9DD-EAC26C731ADA}" type="presOf" srcId="{5D9FA314-9CD4-4CF6-93A5-5B5C726848DB}" destId="{8367E015-005C-4857-AF32-FC81449A7184}" srcOrd="0" destOrd="0" presId="urn:microsoft.com/office/officeart/2005/8/layout/hierarchy3"/>
    <dgm:cxn modelId="{B46DDF10-A4BB-4C7B-B082-1534958BFC67}" type="presOf" srcId="{0C5CFEBB-A8CF-4670-A84B-4A3FFBBA596F}" destId="{5F482B04-A74F-4475-BD78-F58F0ACED62D}" srcOrd="0" destOrd="0" presId="urn:microsoft.com/office/officeart/2005/8/layout/hierarchy3"/>
    <dgm:cxn modelId="{0CD2A63C-13FC-46A2-9050-EA5786CB53B6}" srcId="{E24D64F3-8FD6-4FEC-8AAE-893AE48B1BF6}" destId="{4BCA5030-C1E3-43FC-A319-2F63F7A9EC00}" srcOrd="2" destOrd="0" parTransId="{5D9FA314-9CD4-4CF6-93A5-5B5C726848DB}" sibTransId="{222DB9A0-774F-4EED-9E21-03D36E6AE7F1}"/>
    <dgm:cxn modelId="{17A57E46-13AA-447B-94AA-1BF90BAA398D}" srcId="{0C8A20C8-E8DD-470D-93F2-B47E8EE0DBA3}" destId="{0CB9C7EA-1449-497C-99E0-F0BE85DF5B6B}" srcOrd="2" destOrd="0" parTransId="{F9D877F5-94BB-4E00-97BF-CA37A3E7DC08}" sibTransId="{1DC7022E-1C32-4EFC-9C25-4CDEF9E78496}"/>
    <dgm:cxn modelId="{C579EC8D-1029-4416-BE21-220270EA2FC0}" srcId="{03FACF56-6B40-481C-A2F8-C4677AB87564}" destId="{E24D64F3-8FD6-4FEC-8AAE-893AE48B1BF6}" srcOrd="1" destOrd="0" parTransId="{287A0AE1-37B1-43D9-9285-E0BEF9F31BA6}" sibTransId="{C93FC4A0-79E9-49DB-B4A2-22C40AD4C850}"/>
    <dgm:cxn modelId="{2F2223ED-9FF7-45AA-B6DA-47D2EFD48606}" srcId="{E24D64F3-8FD6-4FEC-8AAE-893AE48B1BF6}" destId="{377B7C02-DCC3-4394-98E6-5EC71528316A}" srcOrd="3" destOrd="0" parTransId="{995B2C1C-24D0-409B-87A1-147FAC63D4B2}" sibTransId="{10F6CA61-1375-4A36-BA30-420397D694E0}"/>
    <dgm:cxn modelId="{52BEECE3-73FB-4118-A84A-0BE5E059106B}" type="presOf" srcId="{0C5CFEBB-A8CF-4670-A84B-4A3FFBBA596F}" destId="{1C0B5DF5-B9A7-4A54-B6A5-23D512D74123}" srcOrd="1" destOrd="0" presId="urn:microsoft.com/office/officeart/2005/8/layout/hierarchy3"/>
    <dgm:cxn modelId="{48D4DFB1-2D3F-4565-9054-4B5B31F229E7}" type="presOf" srcId="{FB02185C-0BFA-4899-90B1-C4BD70A93338}" destId="{8EBCB35B-F6C1-41C3-BA99-E0CF5C4E6F79}" srcOrd="0" destOrd="0" presId="urn:microsoft.com/office/officeart/2005/8/layout/hierarchy3"/>
    <dgm:cxn modelId="{7AB91FAC-0355-4749-BFD0-B28D6B30F78E}" srcId="{E24D64F3-8FD6-4FEC-8AAE-893AE48B1BF6}" destId="{B89AD7CB-77CF-4F59-B64B-CC69D7D7CD1D}" srcOrd="0" destOrd="0" parTransId="{71D6BBB5-4589-4F13-88A4-28ADB9E4BDC4}" sibTransId="{D51B5836-9418-4D7F-909D-581D88268C09}"/>
    <dgm:cxn modelId="{4131D25F-2414-4456-BEAD-192681A937F8}" type="presOf" srcId="{6D64EA04-890C-437A-A495-D8CFCA6C7C38}" destId="{444796E7-0556-4D3E-870F-3D4246B36E85}" srcOrd="0" destOrd="0" presId="urn:microsoft.com/office/officeart/2005/8/layout/hierarchy3"/>
    <dgm:cxn modelId="{B1D53917-C42B-40BF-9230-3B233C92FEA6}" type="presOf" srcId="{08123AE3-A85D-466C-883C-F5FEB55BBDBE}" destId="{92F16BAE-7777-459D-9EBE-5E719DEBAE1A}" srcOrd="0" destOrd="0" presId="urn:microsoft.com/office/officeart/2005/8/layout/hierarchy3"/>
    <dgm:cxn modelId="{FEF7EAA6-FFC3-43BC-AFE6-F6826DE17CBB}" srcId="{0C8A20C8-E8DD-470D-93F2-B47E8EE0DBA3}" destId="{0F592499-D737-4C84-B1DC-88EC35E0976E}" srcOrd="0" destOrd="0" parTransId="{353BA19A-17EF-43E6-97E3-0E51A71CFA05}" sibTransId="{80D2A26B-7C0B-45A6-937B-CEEA1CD50CD4}"/>
    <dgm:cxn modelId="{7C32A12C-1E86-4E45-8709-F021CE767F1A}" type="presOf" srcId="{E24D64F3-8FD6-4FEC-8AAE-893AE48B1BF6}" destId="{21569E42-F716-4891-B474-69FB6B485569}" srcOrd="1" destOrd="0" presId="urn:microsoft.com/office/officeart/2005/8/layout/hierarchy3"/>
    <dgm:cxn modelId="{46A8C798-A155-43EC-BB46-20677E43D2D8}" srcId="{0C8A20C8-E8DD-470D-93F2-B47E8EE0DBA3}" destId="{930CAACF-A0A5-4B29-A57B-C03D91466389}" srcOrd="1" destOrd="0" parTransId="{D71E68D0-04E0-4B51-901F-72CA1FED4968}" sibTransId="{3E3D7CB4-8FB6-45AF-86D0-CFD89B92F70A}"/>
    <dgm:cxn modelId="{C302CD90-1FF1-4723-969A-4FBF147A6BA0}" type="presOf" srcId="{0A00BE70-3D39-4B81-9B96-42C217AB0108}" destId="{01FF7729-7F25-486A-972E-D0E20F6C2F9E}" srcOrd="0" destOrd="0" presId="urn:microsoft.com/office/officeart/2005/8/layout/hierarchy3"/>
    <dgm:cxn modelId="{8AB4347B-795C-4A27-8A12-3A9EFFB7B3F1}" type="presParOf" srcId="{7F959FCB-5062-4937-BBCE-B3F3FEDC6A49}" destId="{9EEDC001-9A27-45D4-8315-CA9BA08D15EB}" srcOrd="0" destOrd="0" presId="urn:microsoft.com/office/officeart/2005/8/layout/hierarchy3"/>
    <dgm:cxn modelId="{A9EF9D28-1D80-47A9-96C4-81CBA2B3A90E}" type="presParOf" srcId="{9EEDC001-9A27-45D4-8315-CA9BA08D15EB}" destId="{244CA317-B96F-41EB-A48C-7C576A70BC94}" srcOrd="0" destOrd="0" presId="urn:microsoft.com/office/officeart/2005/8/layout/hierarchy3"/>
    <dgm:cxn modelId="{24B8D99B-D063-43F6-AB3B-D6842833B1D7}" type="presParOf" srcId="{244CA317-B96F-41EB-A48C-7C576A70BC94}" destId="{5F482B04-A74F-4475-BD78-F58F0ACED62D}" srcOrd="0" destOrd="0" presId="urn:microsoft.com/office/officeart/2005/8/layout/hierarchy3"/>
    <dgm:cxn modelId="{3AE22EAB-E77E-4376-B08B-65C66EB91169}" type="presParOf" srcId="{244CA317-B96F-41EB-A48C-7C576A70BC94}" destId="{1C0B5DF5-B9A7-4A54-B6A5-23D512D74123}" srcOrd="1" destOrd="0" presId="urn:microsoft.com/office/officeart/2005/8/layout/hierarchy3"/>
    <dgm:cxn modelId="{2C9A1297-FB36-4EA4-876E-FDC108C795C9}" type="presParOf" srcId="{9EEDC001-9A27-45D4-8315-CA9BA08D15EB}" destId="{0430A4CE-B355-437D-8C92-A8EBB1D2DE2F}" srcOrd="1" destOrd="0" presId="urn:microsoft.com/office/officeart/2005/8/layout/hierarchy3"/>
    <dgm:cxn modelId="{77319377-90AB-4BB4-BCBF-43E6C4D3E830}" type="presParOf" srcId="{0430A4CE-B355-437D-8C92-A8EBB1D2DE2F}" destId="{92F16BAE-7777-459D-9EBE-5E719DEBAE1A}" srcOrd="0" destOrd="0" presId="urn:microsoft.com/office/officeart/2005/8/layout/hierarchy3"/>
    <dgm:cxn modelId="{50C0D6CA-FB2E-4942-B055-66B44A5976A8}" type="presParOf" srcId="{0430A4CE-B355-437D-8C92-A8EBB1D2DE2F}" destId="{C8425778-BAEC-419B-B764-1ACF3ECF3986}" srcOrd="1" destOrd="0" presId="urn:microsoft.com/office/officeart/2005/8/layout/hierarchy3"/>
    <dgm:cxn modelId="{523AC9C3-2B49-408C-BDDB-DF7D89190498}" type="presParOf" srcId="{0430A4CE-B355-437D-8C92-A8EBB1D2DE2F}" destId="{B70CD24C-3CF9-4784-964F-FDC08DFD8D80}" srcOrd="2" destOrd="0" presId="urn:microsoft.com/office/officeart/2005/8/layout/hierarchy3"/>
    <dgm:cxn modelId="{66251995-E371-4663-8EBA-FCA88DE565C2}" type="presParOf" srcId="{0430A4CE-B355-437D-8C92-A8EBB1D2DE2F}" destId="{444796E7-0556-4D3E-870F-3D4246B36E85}" srcOrd="3" destOrd="0" presId="urn:microsoft.com/office/officeart/2005/8/layout/hierarchy3"/>
    <dgm:cxn modelId="{B3FD79FC-AD28-446B-B33B-514F274FA82D}" type="presParOf" srcId="{0430A4CE-B355-437D-8C92-A8EBB1D2DE2F}" destId="{07477450-10EB-460F-B19B-2E1A70E80BB3}" srcOrd="4" destOrd="0" presId="urn:microsoft.com/office/officeart/2005/8/layout/hierarchy3"/>
    <dgm:cxn modelId="{E649C332-1C86-4FDC-BA4E-5CE3038FB8E4}" type="presParOf" srcId="{0430A4CE-B355-437D-8C92-A8EBB1D2DE2F}" destId="{8EBCB35B-F6C1-41C3-BA99-E0CF5C4E6F79}" srcOrd="5" destOrd="0" presId="urn:microsoft.com/office/officeart/2005/8/layout/hierarchy3"/>
    <dgm:cxn modelId="{EB1375D0-87EF-42FC-9B20-BA8AFAC775C2}" type="presParOf" srcId="{0430A4CE-B355-437D-8C92-A8EBB1D2DE2F}" destId="{F0EBED71-2231-4E1D-A693-EFA5361C183C}" srcOrd="6" destOrd="0" presId="urn:microsoft.com/office/officeart/2005/8/layout/hierarchy3"/>
    <dgm:cxn modelId="{98B0FE15-7818-4DB6-85A6-96EB7AF3E9B1}" type="presParOf" srcId="{0430A4CE-B355-437D-8C92-A8EBB1D2DE2F}" destId="{C1E9D6E1-B6E9-4EEF-8A3E-E865CB95D658}" srcOrd="7" destOrd="0" presId="urn:microsoft.com/office/officeart/2005/8/layout/hierarchy3"/>
    <dgm:cxn modelId="{791B585B-9B71-4FDA-AA4C-E20A57F76FC1}" type="presParOf" srcId="{7F959FCB-5062-4937-BBCE-B3F3FEDC6A49}" destId="{DFBEDFEA-D7F9-479C-A5B5-0DD061604FE8}" srcOrd="1" destOrd="0" presId="urn:microsoft.com/office/officeart/2005/8/layout/hierarchy3"/>
    <dgm:cxn modelId="{BD7D4C26-6F19-4172-8018-E54BDFBF4E4A}" type="presParOf" srcId="{DFBEDFEA-D7F9-479C-A5B5-0DD061604FE8}" destId="{0AB875C3-A2D5-4394-B651-1857CC86D02D}" srcOrd="0" destOrd="0" presId="urn:microsoft.com/office/officeart/2005/8/layout/hierarchy3"/>
    <dgm:cxn modelId="{9B656F70-6F90-4769-94E0-FD6BC41039F6}" type="presParOf" srcId="{0AB875C3-A2D5-4394-B651-1857CC86D02D}" destId="{C826DDDE-337B-4C83-9617-40879F4AFAB5}" srcOrd="0" destOrd="0" presId="urn:microsoft.com/office/officeart/2005/8/layout/hierarchy3"/>
    <dgm:cxn modelId="{ADFC095B-7325-42B7-98F7-235C2876C50C}" type="presParOf" srcId="{0AB875C3-A2D5-4394-B651-1857CC86D02D}" destId="{21569E42-F716-4891-B474-69FB6B485569}" srcOrd="1" destOrd="0" presId="urn:microsoft.com/office/officeart/2005/8/layout/hierarchy3"/>
    <dgm:cxn modelId="{A716C7B3-C107-4802-9C86-6CED495D5273}" type="presParOf" srcId="{DFBEDFEA-D7F9-479C-A5B5-0DD061604FE8}" destId="{03E6B4CB-9541-41B6-89EC-BF8676B9A1E9}" srcOrd="1" destOrd="0" presId="urn:microsoft.com/office/officeart/2005/8/layout/hierarchy3"/>
    <dgm:cxn modelId="{94C6871F-B7C4-4A7B-B617-68CEED602C0E}" type="presParOf" srcId="{03E6B4CB-9541-41B6-89EC-BF8676B9A1E9}" destId="{F81BB4E1-71D4-4A3E-9868-151359D40DEC}" srcOrd="0" destOrd="0" presId="urn:microsoft.com/office/officeart/2005/8/layout/hierarchy3"/>
    <dgm:cxn modelId="{C275F3A6-B2F0-475E-BF1E-A4FF311F0489}" type="presParOf" srcId="{03E6B4CB-9541-41B6-89EC-BF8676B9A1E9}" destId="{A0D38A22-8364-462E-9F38-076CD78D29F1}" srcOrd="1" destOrd="0" presId="urn:microsoft.com/office/officeart/2005/8/layout/hierarchy3"/>
    <dgm:cxn modelId="{E9AB3DB9-5331-417C-A87E-A0907DDC2D3A}" type="presParOf" srcId="{03E6B4CB-9541-41B6-89EC-BF8676B9A1E9}" destId="{A8D5D995-DB0A-4963-8FAA-BF944D35CD18}" srcOrd="2" destOrd="0" presId="urn:microsoft.com/office/officeart/2005/8/layout/hierarchy3"/>
    <dgm:cxn modelId="{4BF26BD7-6543-40E1-BAC9-C413954C7060}" type="presParOf" srcId="{03E6B4CB-9541-41B6-89EC-BF8676B9A1E9}" destId="{10B33DE5-F5CC-4A3B-A656-1B7DAC779211}" srcOrd="3" destOrd="0" presId="urn:microsoft.com/office/officeart/2005/8/layout/hierarchy3"/>
    <dgm:cxn modelId="{7C4A0015-C698-4BC1-9ACA-7AFDFD01A733}" type="presParOf" srcId="{03E6B4CB-9541-41B6-89EC-BF8676B9A1E9}" destId="{8367E015-005C-4857-AF32-FC81449A7184}" srcOrd="4" destOrd="0" presId="urn:microsoft.com/office/officeart/2005/8/layout/hierarchy3"/>
    <dgm:cxn modelId="{D03818AD-9F4C-4F77-928D-B1F7834CB6D6}" type="presParOf" srcId="{03E6B4CB-9541-41B6-89EC-BF8676B9A1E9}" destId="{09DB7E19-A974-407D-8FAE-3E9C9128AAC7}" srcOrd="5" destOrd="0" presId="urn:microsoft.com/office/officeart/2005/8/layout/hierarchy3"/>
    <dgm:cxn modelId="{0131B92F-511F-4A58-A375-551C5B10FFCC}" type="presParOf" srcId="{03E6B4CB-9541-41B6-89EC-BF8676B9A1E9}" destId="{04DD0759-BC7E-44EE-B439-009A2226EB43}" srcOrd="6" destOrd="0" presId="urn:microsoft.com/office/officeart/2005/8/layout/hierarchy3"/>
    <dgm:cxn modelId="{8232CB2C-D1DD-4F69-B851-5DD2EF59DF8D}" type="presParOf" srcId="{03E6B4CB-9541-41B6-89EC-BF8676B9A1E9}" destId="{F0BDB875-A036-47F6-8C29-1FEF94829933}" srcOrd="7" destOrd="0" presId="urn:microsoft.com/office/officeart/2005/8/layout/hierarchy3"/>
    <dgm:cxn modelId="{DA0468EB-0355-49D9-B066-3D1732BA0F38}" type="presParOf" srcId="{7F959FCB-5062-4937-BBCE-B3F3FEDC6A49}" destId="{642F6781-2B57-4FA1-95CC-9B9D072A00A8}" srcOrd="2" destOrd="0" presId="urn:microsoft.com/office/officeart/2005/8/layout/hierarchy3"/>
    <dgm:cxn modelId="{D31D98D3-547C-408D-BF19-990FF0716580}" type="presParOf" srcId="{642F6781-2B57-4FA1-95CC-9B9D072A00A8}" destId="{53FC0212-362D-4B87-8909-F966D732BDEF}" srcOrd="0" destOrd="0" presId="urn:microsoft.com/office/officeart/2005/8/layout/hierarchy3"/>
    <dgm:cxn modelId="{C3889F84-373F-429D-A992-DF10F96CF109}" type="presParOf" srcId="{53FC0212-362D-4B87-8909-F966D732BDEF}" destId="{6807BFD2-A5C2-4D68-BF29-DF9357093A18}" srcOrd="0" destOrd="0" presId="urn:microsoft.com/office/officeart/2005/8/layout/hierarchy3"/>
    <dgm:cxn modelId="{C37321D9-3E65-4064-A4F9-3671BA9089F1}" type="presParOf" srcId="{53FC0212-362D-4B87-8909-F966D732BDEF}" destId="{69A67871-BBFB-4CF9-B55B-E1316FB78CE6}" srcOrd="1" destOrd="0" presId="urn:microsoft.com/office/officeart/2005/8/layout/hierarchy3"/>
    <dgm:cxn modelId="{B9F1DCA1-9413-45C2-9B0C-A164E41AA165}" type="presParOf" srcId="{642F6781-2B57-4FA1-95CC-9B9D072A00A8}" destId="{F88D8F8C-BF38-42CA-AE7F-E194AA765414}" srcOrd="1" destOrd="0" presId="urn:microsoft.com/office/officeart/2005/8/layout/hierarchy3"/>
    <dgm:cxn modelId="{C754A575-E71C-458C-ABC4-994C9D4A2079}" type="presParOf" srcId="{F88D8F8C-BF38-42CA-AE7F-E194AA765414}" destId="{4D11BC61-266B-40FB-9983-9D32AC003A91}" srcOrd="0" destOrd="0" presId="urn:microsoft.com/office/officeart/2005/8/layout/hierarchy3"/>
    <dgm:cxn modelId="{A0C6100E-438D-4A2B-B0E0-EC9C02FB8872}" type="presParOf" srcId="{F88D8F8C-BF38-42CA-AE7F-E194AA765414}" destId="{4DBD8B3E-D863-44D6-91BD-CB7D89408A96}" srcOrd="1" destOrd="0" presId="urn:microsoft.com/office/officeart/2005/8/layout/hierarchy3"/>
    <dgm:cxn modelId="{7D94F0B8-1729-4DB2-B072-211D9E2DBF6D}" type="presParOf" srcId="{F88D8F8C-BF38-42CA-AE7F-E194AA765414}" destId="{21E1479B-BA1A-4A28-ACB0-5A65433585E6}" srcOrd="2" destOrd="0" presId="urn:microsoft.com/office/officeart/2005/8/layout/hierarchy3"/>
    <dgm:cxn modelId="{D7B74251-E7F0-40E0-88D4-AADBEEC6F2B2}" type="presParOf" srcId="{F88D8F8C-BF38-42CA-AE7F-E194AA765414}" destId="{81F9DAAC-E35D-4408-99EB-B58F47612786}" srcOrd="3" destOrd="0" presId="urn:microsoft.com/office/officeart/2005/8/layout/hierarchy3"/>
    <dgm:cxn modelId="{0F60AB88-3D23-4F17-A757-B4E78D683615}" type="presParOf" srcId="{F88D8F8C-BF38-42CA-AE7F-E194AA765414}" destId="{95DB5383-32B2-4580-98E8-00CDEDF6D922}" srcOrd="4" destOrd="0" presId="urn:microsoft.com/office/officeart/2005/8/layout/hierarchy3"/>
    <dgm:cxn modelId="{204B9379-22D2-4201-874F-FEC1C2C2E3AA}" type="presParOf" srcId="{F88D8F8C-BF38-42CA-AE7F-E194AA765414}" destId="{E160874A-4FF7-4A5A-A2A1-437C5655775D}" srcOrd="5" destOrd="0" presId="urn:microsoft.com/office/officeart/2005/8/layout/hierarchy3"/>
    <dgm:cxn modelId="{8219B96A-DAB3-452B-8417-DFDE34925AE6}" type="presParOf" srcId="{F88D8F8C-BF38-42CA-AE7F-E194AA765414}" destId="{01FF7729-7F25-486A-972E-D0E20F6C2F9E}" srcOrd="6" destOrd="0" presId="urn:microsoft.com/office/officeart/2005/8/layout/hierarchy3"/>
    <dgm:cxn modelId="{DCD6B25F-1ACB-4B9D-9BC5-208719DB805A}" type="presParOf" srcId="{F88D8F8C-BF38-42CA-AE7F-E194AA765414}" destId="{DC560104-5680-4BB5-BA78-9208EDE208CA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E103069-FD04-4623-936F-F0322967FDA3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BFCD547A-B6B8-448B-9F4F-C4708F6FA321}">
      <dgm:prSet phldrT="[文字]" custT="1"/>
      <dgm:spPr/>
      <dgm:t>
        <a:bodyPr/>
        <a:lstStyle/>
        <a:p>
          <a:r>
            <a:rPr lang="zh-TW" altLang="en-US" sz="4000" b="1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報名該校</a:t>
          </a:r>
          <a:endParaRPr lang="en-US" altLang="zh-TW" sz="4000" b="1" baseline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zh-TW" altLang="en-US" sz="4000" b="1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普通科</a:t>
          </a:r>
        </a:p>
      </dgm:t>
    </dgm:pt>
    <dgm:pt modelId="{374BF042-0CD0-40E2-98C9-B42C9F3A5D89}" type="parTrans" cxnId="{47D7A037-9CBB-4AAA-8C23-325EE3DBDC67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6EFA9856-5714-45D0-BB8A-5DE5E53C177A}" type="sibTrans" cxnId="{47D7A037-9CBB-4AAA-8C23-325EE3DBDC67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384777C5-2719-4BE8-A320-8DEC2E5F946F}">
      <dgm:prSet phldrT="[文字]"/>
      <dgm:spPr/>
      <dgm:t>
        <a:bodyPr/>
        <a:lstStyle/>
        <a:p>
          <a:r>
            <a:rPr lang="zh-TW" altLang="en-US" b="1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報名人數</a:t>
          </a:r>
          <a:endParaRPr lang="en-US" altLang="zh-TW" b="1" baseline="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zh-TW" altLang="en-US" b="1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少於</a:t>
          </a:r>
          <a:endParaRPr lang="en-US" altLang="zh-TW" b="1" baseline="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zh-TW" altLang="en-US" b="1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招生名額</a:t>
          </a:r>
        </a:p>
      </dgm:t>
    </dgm:pt>
    <dgm:pt modelId="{55A961C3-C9C8-41DB-8202-DEA850E9C7E4}" type="parTrans" cxnId="{0051094F-1330-4D66-83A6-A36B96DFFD8E}">
      <dgm:prSet/>
      <dgm:spPr>
        <a:ln>
          <a:solidFill>
            <a:schemeClr val="tx1"/>
          </a:solidFill>
        </a:ln>
      </dgm:spPr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32A032D3-A87C-4996-B086-918B8E26B3C8}" type="sibTrans" cxnId="{0051094F-1330-4D66-83A6-A36B96DFFD8E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2584C150-2198-40CC-BD67-AC1769FF6402}">
      <dgm:prSet phldrT="[文字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zh-TW" altLang="en-US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全額錄取</a:t>
          </a:r>
        </a:p>
      </dgm:t>
    </dgm:pt>
    <dgm:pt modelId="{205A1DF4-0B9A-43DC-B556-A055566624E9}" type="parTrans" cxnId="{8AD780A5-C7E0-48A4-9E43-1AFCC29696CF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1CC49FBA-3620-4A48-9389-268F0960E3BE}" type="sibTrans" cxnId="{8AD780A5-C7E0-48A4-9E43-1AFCC29696CF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4E72D517-DA5E-4F3B-BDC8-0319D83CEA37}">
      <dgm:prSet phldrT="[文字]"/>
      <dgm:spPr>
        <a:solidFill>
          <a:srgbClr val="0000CC"/>
        </a:solidFill>
      </dgm:spPr>
      <dgm:t>
        <a:bodyPr/>
        <a:lstStyle/>
        <a:p>
          <a:r>
            <a:rPr lang="zh-TW" altLang="en-US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報名人數</a:t>
          </a:r>
          <a:endParaRPr lang="en-US" altLang="zh-TW" baseline="0" dirty="0"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zh-TW" altLang="en-US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多於</a:t>
          </a:r>
          <a:endParaRPr lang="en-US" altLang="zh-TW" baseline="0" dirty="0"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r>
            <a:rPr lang="zh-TW" altLang="en-US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招生名額</a:t>
          </a:r>
        </a:p>
      </dgm:t>
    </dgm:pt>
    <dgm:pt modelId="{D69FF9FE-37B6-4319-B647-A26A08367685}" type="parTrans" cxnId="{FFEBD333-4CFB-486A-B230-AD763A0368A9}">
      <dgm:prSet/>
      <dgm:spPr>
        <a:ln>
          <a:solidFill>
            <a:schemeClr val="tx1"/>
          </a:solidFill>
        </a:ln>
      </dgm:spPr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06319A2D-89AC-4533-A821-018AB22AD81F}" type="sibTrans" cxnId="{FFEBD333-4CFB-486A-B230-AD763A0368A9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23522937-A161-48C9-A0B4-21C71B4A3C53}">
      <dgm:prSet phldrT="[文字]"/>
      <dgm:spPr/>
      <dgm:t>
        <a:bodyPr/>
        <a:lstStyle/>
        <a:p>
          <a:r>
            <a:rPr lang="zh-TW" altLang="en-US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進行比序</a:t>
          </a:r>
        </a:p>
      </dgm:t>
    </dgm:pt>
    <dgm:pt modelId="{DCFFD997-E005-491E-A401-10C01E68974A}" type="parTrans" cxnId="{AED91E49-8420-44CC-A5D1-555006259079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0EDC0F2A-71FC-4D8E-9C1A-1AD65AC5AED2}" type="sibTrans" cxnId="{AED91E49-8420-44CC-A5D1-555006259079}">
      <dgm:prSet/>
      <dgm:spPr/>
      <dgm:t>
        <a:bodyPr/>
        <a:lstStyle/>
        <a:p>
          <a:endParaRPr lang="zh-TW" altLang="en-US" baseline="0">
            <a:latin typeface="Cambria Math" panose="02040503050406030204" pitchFamily="18" charset="0"/>
            <a:ea typeface="全真顏體" panose="02010609000101010101" pitchFamily="49" charset="-120"/>
          </a:endParaRPr>
        </a:p>
      </dgm:t>
    </dgm:pt>
    <dgm:pt modelId="{DFEB8B9F-51C1-4794-B797-78118707DC58}" type="pres">
      <dgm:prSet presAssocID="{7E103069-FD04-4623-936F-F0322967FDA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212E8E3B-982C-49D6-BEE7-ECA6B2F5539D}" type="pres">
      <dgm:prSet presAssocID="{BFCD547A-B6B8-448B-9F4F-C4708F6FA321}" presName="root1" presStyleCnt="0"/>
      <dgm:spPr/>
    </dgm:pt>
    <dgm:pt modelId="{39576E4C-4446-4524-956B-1F32047961D4}" type="pres">
      <dgm:prSet presAssocID="{BFCD547A-B6B8-448B-9F4F-C4708F6FA321}" presName="LevelOneTextNode" presStyleLbl="node0" presStyleIdx="0" presStyleCnt="1" custScaleY="20417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657F8A6-43F6-4FE9-A4C5-BCEDAC3AF0D8}" type="pres">
      <dgm:prSet presAssocID="{BFCD547A-B6B8-448B-9F4F-C4708F6FA321}" presName="level2hierChild" presStyleCnt="0"/>
      <dgm:spPr/>
    </dgm:pt>
    <dgm:pt modelId="{9B656810-6531-4C27-A29E-CA7E339C3EC1}" type="pres">
      <dgm:prSet presAssocID="{55A961C3-C9C8-41DB-8202-DEA850E9C7E4}" presName="conn2-1" presStyleLbl="parChTrans1D2" presStyleIdx="0" presStyleCnt="2"/>
      <dgm:spPr/>
      <dgm:t>
        <a:bodyPr/>
        <a:lstStyle/>
        <a:p>
          <a:endParaRPr lang="zh-TW" altLang="en-US"/>
        </a:p>
      </dgm:t>
    </dgm:pt>
    <dgm:pt modelId="{1E12B408-185C-4283-B9D4-9644593E4EFD}" type="pres">
      <dgm:prSet presAssocID="{55A961C3-C9C8-41DB-8202-DEA850E9C7E4}" presName="connTx" presStyleLbl="parChTrans1D2" presStyleIdx="0" presStyleCnt="2"/>
      <dgm:spPr/>
      <dgm:t>
        <a:bodyPr/>
        <a:lstStyle/>
        <a:p>
          <a:endParaRPr lang="zh-TW" altLang="en-US"/>
        </a:p>
      </dgm:t>
    </dgm:pt>
    <dgm:pt modelId="{0804EC75-09D7-4B20-B8BB-8F0B5D1962BA}" type="pres">
      <dgm:prSet presAssocID="{384777C5-2719-4BE8-A320-8DEC2E5F946F}" presName="root2" presStyleCnt="0"/>
      <dgm:spPr/>
    </dgm:pt>
    <dgm:pt modelId="{9194FD9E-4B58-4A6F-B9A5-75AE542EB0BA}" type="pres">
      <dgm:prSet presAssocID="{384777C5-2719-4BE8-A320-8DEC2E5F946F}" presName="LevelTwoTextNode" presStyleLbl="node2" presStyleIdx="0" presStyleCnt="2" custScaleY="21035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63CC129-BE37-406A-9105-50C5129505DC}" type="pres">
      <dgm:prSet presAssocID="{384777C5-2719-4BE8-A320-8DEC2E5F946F}" presName="level3hierChild" presStyleCnt="0"/>
      <dgm:spPr/>
    </dgm:pt>
    <dgm:pt modelId="{381FCDEB-627A-467F-B646-6BF4957A462D}" type="pres">
      <dgm:prSet presAssocID="{205A1DF4-0B9A-43DC-B556-A055566624E9}" presName="conn2-1" presStyleLbl="parChTrans1D3" presStyleIdx="0" presStyleCnt="2"/>
      <dgm:spPr/>
      <dgm:t>
        <a:bodyPr/>
        <a:lstStyle/>
        <a:p>
          <a:endParaRPr lang="zh-TW" altLang="en-US"/>
        </a:p>
      </dgm:t>
    </dgm:pt>
    <dgm:pt modelId="{0EDD3DA1-78D7-4774-92B3-785C26F4E001}" type="pres">
      <dgm:prSet presAssocID="{205A1DF4-0B9A-43DC-B556-A055566624E9}" presName="connTx" presStyleLbl="parChTrans1D3" presStyleIdx="0" presStyleCnt="2"/>
      <dgm:spPr/>
      <dgm:t>
        <a:bodyPr/>
        <a:lstStyle/>
        <a:p>
          <a:endParaRPr lang="zh-TW" altLang="en-US"/>
        </a:p>
      </dgm:t>
    </dgm:pt>
    <dgm:pt modelId="{B520291D-BEB0-4988-AE2B-8D31F119CDD3}" type="pres">
      <dgm:prSet presAssocID="{2584C150-2198-40CC-BD67-AC1769FF6402}" presName="root2" presStyleCnt="0"/>
      <dgm:spPr/>
    </dgm:pt>
    <dgm:pt modelId="{E74ECCD3-C0BA-4C55-9E06-7458DD4320AA}" type="pres">
      <dgm:prSet presAssocID="{2584C150-2198-40CC-BD67-AC1769FF6402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CBCF419-67A1-4DF3-85E5-E9575FC7157E}" type="pres">
      <dgm:prSet presAssocID="{2584C150-2198-40CC-BD67-AC1769FF6402}" presName="level3hierChild" presStyleCnt="0"/>
      <dgm:spPr/>
    </dgm:pt>
    <dgm:pt modelId="{F06DCB76-FD9E-4762-9BDF-192312774CF9}" type="pres">
      <dgm:prSet presAssocID="{D69FF9FE-37B6-4319-B647-A26A08367685}" presName="conn2-1" presStyleLbl="parChTrans1D2" presStyleIdx="1" presStyleCnt="2"/>
      <dgm:spPr/>
      <dgm:t>
        <a:bodyPr/>
        <a:lstStyle/>
        <a:p>
          <a:endParaRPr lang="zh-TW" altLang="en-US"/>
        </a:p>
      </dgm:t>
    </dgm:pt>
    <dgm:pt modelId="{F1284339-6876-4398-B0F7-E78C0C235E1E}" type="pres">
      <dgm:prSet presAssocID="{D69FF9FE-37B6-4319-B647-A26A08367685}" presName="connTx" presStyleLbl="parChTrans1D2" presStyleIdx="1" presStyleCnt="2"/>
      <dgm:spPr/>
      <dgm:t>
        <a:bodyPr/>
        <a:lstStyle/>
        <a:p>
          <a:endParaRPr lang="zh-TW" altLang="en-US"/>
        </a:p>
      </dgm:t>
    </dgm:pt>
    <dgm:pt modelId="{0194AF0B-5C30-4CC5-8325-723B40F387D5}" type="pres">
      <dgm:prSet presAssocID="{4E72D517-DA5E-4F3B-BDC8-0319D83CEA37}" presName="root2" presStyleCnt="0"/>
      <dgm:spPr/>
    </dgm:pt>
    <dgm:pt modelId="{849EAAB4-47D8-4ACF-B0D7-9DC872B89982}" type="pres">
      <dgm:prSet presAssocID="{4E72D517-DA5E-4F3B-BDC8-0319D83CEA37}" presName="LevelTwoTextNode" presStyleLbl="node2" presStyleIdx="1" presStyleCnt="2" custScaleY="22951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82D4D50-DEB5-42AF-A0CD-5DBC60DF5599}" type="pres">
      <dgm:prSet presAssocID="{4E72D517-DA5E-4F3B-BDC8-0319D83CEA37}" presName="level3hierChild" presStyleCnt="0"/>
      <dgm:spPr/>
    </dgm:pt>
    <dgm:pt modelId="{9AD1CC82-376B-4E86-B146-5896157F8FAA}" type="pres">
      <dgm:prSet presAssocID="{DCFFD997-E005-491E-A401-10C01E68974A}" presName="conn2-1" presStyleLbl="parChTrans1D3" presStyleIdx="1" presStyleCnt="2"/>
      <dgm:spPr/>
      <dgm:t>
        <a:bodyPr/>
        <a:lstStyle/>
        <a:p>
          <a:endParaRPr lang="zh-TW" altLang="en-US"/>
        </a:p>
      </dgm:t>
    </dgm:pt>
    <dgm:pt modelId="{6D274116-5E54-4B0C-810C-27F23650AB52}" type="pres">
      <dgm:prSet presAssocID="{DCFFD997-E005-491E-A401-10C01E68974A}" presName="connTx" presStyleLbl="parChTrans1D3" presStyleIdx="1" presStyleCnt="2"/>
      <dgm:spPr/>
      <dgm:t>
        <a:bodyPr/>
        <a:lstStyle/>
        <a:p>
          <a:endParaRPr lang="zh-TW" altLang="en-US"/>
        </a:p>
      </dgm:t>
    </dgm:pt>
    <dgm:pt modelId="{A22B776A-EE5F-42E9-B0C6-0FDD7716D3B2}" type="pres">
      <dgm:prSet presAssocID="{23522937-A161-48C9-A0B4-21C71B4A3C53}" presName="root2" presStyleCnt="0"/>
      <dgm:spPr/>
    </dgm:pt>
    <dgm:pt modelId="{70F42E22-2C21-4D93-B431-D0D90932325E}" type="pres">
      <dgm:prSet presAssocID="{23522937-A161-48C9-A0B4-21C71B4A3C53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2F06816-C769-4B27-8CD7-01B69B239427}" type="pres">
      <dgm:prSet presAssocID="{23522937-A161-48C9-A0B4-21C71B4A3C53}" presName="level3hierChild" presStyleCnt="0"/>
      <dgm:spPr/>
    </dgm:pt>
  </dgm:ptLst>
  <dgm:cxnLst>
    <dgm:cxn modelId="{3C414867-42DC-4E32-AF6F-DA0CB06569A8}" type="presOf" srcId="{D69FF9FE-37B6-4319-B647-A26A08367685}" destId="{F1284339-6876-4398-B0F7-E78C0C235E1E}" srcOrd="1" destOrd="0" presId="urn:microsoft.com/office/officeart/2005/8/layout/hierarchy2"/>
    <dgm:cxn modelId="{304CBC05-CAEA-4B4C-AE4D-1A370D430719}" type="presOf" srcId="{205A1DF4-0B9A-43DC-B556-A055566624E9}" destId="{0EDD3DA1-78D7-4774-92B3-785C26F4E001}" srcOrd="1" destOrd="0" presId="urn:microsoft.com/office/officeart/2005/8/layout/hierarchy2"/>
    <dgm:cxn modelId="{47D7A037-9CBB-4AAA-8C23-325EE3DBDC67}" srcId="{7E103069-FD04-4623-936F-F0322967FDA3}" destId="{BFCD547A-B6B8-448B-9F4F-C4708F6FA321}" srcOrd="0" destOrd="0" parTransId="{374BF042-0CD0-40E2-98C9-B42C9F3A5D89}" sibTransId="{6EFA9856-5714-45D0-BB8A-5DE5E53C177A}"/>
    <dgm:cxn modelId="{FFEBD333-4CFB-486A-B230-AD763A0368A9}" srcId="{BFCD547A-B6B8-448B-9F4F-C4708F6FA321}" destId="{4E72D517-DA5E-4F3B-BDC8-0319D83CEA37}" srcOrd="1" destOrd="0" parTransId="{D69FF9FE-37B6-4319-B647-A26A08367685}" sibTransId="{06319A2D-89AC-4533-A821-018AB22AD81F}"/>
    <dgm:cxn modelId="{E660C49F-EF0D-4A31-8820-627169FB8827}" type="presOf" srcId="{DCFFD997-E005-491E-A401-10C01E68974A}" destId="{9AD1CC82-376B-4E86-B146-5896157F8FAA}" srcOrd="0" destOrd="0" presId="urn:microsoft.com/office/officeart/2005/8/layout/hierarchy2"/>
    <dgm:cxn modelId="{BE6C31C1-916E-44A7-8F4A-929A46184FD1}" type="presOf" srcId="{7E103069-FD04-4623-936F-F0322967FDA3}" destId="{DFEB8B9F-51C1-4794-B797-78118707DC58}" srcOrd="0" destOrd="0" presId="urn:microsoft.com/office/officeart/2005/8/layout/hierarchy2"/>
    <dgm:cxn modelId="{0051094F-1330-4D66-83A6-A36B96DFFD8E}" srcId="{BFCD547A-B6B8-448B-9F4F-C4708F6FA321}" destId="{384777C5-2719-4BE8-A320-8DEC2E5F946F}" srcOrd="0" destOrd="0" parTransId="{55A961C3-C9C8-41DB-8202-DEA850E9C7E4}" sibTransId="{32A032D3-A87C-4996-B086-918B8E26B3C8}"/>
    <dgm:cxn modelId="{D33D45BC-F0BD-4CAB-8CDB-CF613C3782A3}" type="presOf" srcId="{4E72D517-DA5E-4F3B-BDC8-0319D83CEA37}" destId="{849EAAB4-47D8-4ACF-B0D7-9DC872B89982}" srcOrd="0" destOrd="0" presId="urn:microsoft.com/office/officeart/2005/8/layout/hierarchy2"/>
    <dgm:cxn modelId="{C47B561D-E036-4EBA-8241-363359EBCFD2}" type="presOf" srcId="{DCFFD997-E005-491E-A401-10C01E68974A}" destId="{6D274116-5E54-4B0C-810C-27F23650AB52}" srcOrd="1" destOrd="0" presId="urn:microsoft.com/office/officeart/2005/8/layout/hierarchy2"/>
    <dgm:cxn modelId="{9CB4A943-110F-438B-928D-B821B02F41A8}" type="presOf" srcId="{BFCD547A-B6B8-448B-9F4F-C4708F6FA321}" destId="{39576E4C-4446-4524-956B-1F32047961D4}" srcOrd="0" destOrd="0" presId="urn:microsoft.com/office/officeart/2005/8/layout/hierarchy2"/>
    <dgm:cxn modelId="{01D4ADFE-E073-4EFF-AEDA-073D3C6B4C7A}" type="presOf" srcId="{2584C150-2198-40CC-BD67-AC1769FF6402}" destId="{E74ECCD3-C0BA-4C55-9E06-7458DD4320AA}" srcOrd="0" destOrd="0" presId="urn:microsoft.com/office/officeart/2005/8/layout/hierarchy2"/>
    <dgm:cxn modelId="{BDB9C434-4B19-4934-BF7E-92E84DBF60EB}" type="presOf" srcId="{384777C5-2719-4BE8-A320-8DEC2E5F946F}" destId="{9194FD9E-4B58-4A6F-B9A5-75AE542EB0BA}" srcOrd="0" destOrd="0" presId="urn:microsoft.com/office/officeart/2005/8/layout/hierarchy2"/>
    <dgm:cxn modelId="{7998BD09-6072-4781-9BB9-4D9A536E3555}" type="presOf" srcId="{55A961C3-C9C8-41DB-8202-DEA850E9C7E4}" destId="{1E12B408-185C-4283-B9D4-9644593E4EFD}" srcOrd="1" destOrd="0" presId="urn:microsoft.com/office/officeart/2005/8/layout/hierarchy2"/>
    <dgm:cxn modelId="{C1E48DF9-F876-40D9-B4B4-8FB530F2BBB7}" type="presOf" srcId="{205A1DF4-0B9A-43DC-B556-A055566624E9}" destId="{381FCDEB-627A-467F-B646-6BF4957A462D}" srcOrd="0" destOrd="0" presId="urn:microsoft.com/office/officeart/2005/8/layout/hierarchy2"/>
    <dgm:cxn modelId="{F295D3A7-E348-48B9-9A1D-1E75E2117024}" type="presOf" srcId="{D69FF9FE-37B6-4319-B647-A26A08367685}" destId="{F06DCB76-FD9E-4762-9BDF-192312774CF9}" srcOrd="0" destOrd="0" presId="urn:microsoft.com/office/officeart/2005/8/layout/hierarchy2"/>
    <dgm:cxn modelId="{8AD780A5-C7E0-48A4-9E43-1AFCC29696CF}" srcId="{384777C5-2719-4BE8-A320-8DEC2E5F946F}" destId="{2584C150-2198-40CC-BD67-AC1769FF6402}" srcOrd="0" destOrd="0" parTransId="{205A1DF4-0B9A-43DC-B556-A055566624E9}" sibTransId="{1CC49FBA-3620-4A48-9389-268F0960E3BE}"/>
    <dgm:cxn modelId="{AED91E49-8420-44CC-A5D1-555006259079}" srcId="{4E72D517-DA5E-4F3B-BDC8-0319D83CEA37}" destId="{23522937-A161-48C9-A0B4-21C71B4A3C53}" srcOrd="0" destOrd="0" parTransId="{DCFFD997-E005-491E-A401-10C01E68974A}" sibTransId="{0EDC0F2A-71FC-4D8E-9C1A-1AD65AC5AED2}"/>
    <dgm:cxn modelId="{642CEF59-96BD-41F2-81F9-95BD946C0BCC}" type="presOf" srcId="{55A961C3-C9C8-41DB-8202-DEA850E9C7E4}" destId="{9B656810-6531-4C27-A29E-CA7E339C3EC1}" srcOrd="0" destOrd="0" presId="urn:microsoft.com/office/officeart/2005/8/layout/hierarchy2"/>
    <dgm:cxn modelId="{24855E4D-8FEC-40A8-8192-5C4ED91B8864}" type="presOf" srcId="{23522937-A161-48C9-A0B4-21C71B4A3C53}" destId="{70F42E22-2C21-4D93-B431-D0D90932325E}" srcOrd="0" destOrd="0" presId="urn:microsoft.com/office/officeart/2005/8/layout/hierarchy2"/>
    <dgm:cxn modelId="{B4654674-BBAA-4D4B-9134-559621A5D170}" type="presParOf" srcId="{DFEB8B9F-51C1-4794-B797-78118707DC58}" destId="{212E8E3B-982C-49D6-BEE7-ECA6B2F5539D}" srcOrd="0" destOrd="0" presId="urn:microsoft.com/office/officeart/2005/8/layout/hierarchy2"/>
    <dgm:cxn modelId="{B5713B87-A5B1-44D8-8D00-E569B6D774F5}" type="presParOf" srcId="{212E8E3B-982C-49D6-BEE7-ECA6B2F5539D}" destId="{39576E4C-4446-4524-956B-1F32047961D4}" srcOrd="0" destOrd="0" presId="urn:microsoft.com/office/officeart/2005/8/layout/hierarchy2"/>
    <dgm:cxn modelId="{35A3CD46-B986-4F6D-8BFE-703E76E8E7C8}" type="presParOf" srcId="{212E8E3B-982C-49D6-BEE7-ECA6B2F5539D}" destId="{F657F8A6-43F6-4FE9-A4C5-BCEDAC3AF0D8}" srcOrd="1" destOrd="0" presId="urn:microsoft.com/office/officeart/2005/8/layout/hierarchy2"/>
    <dgm:cxn modelId="{AB3CDA7B-89D3-472A-B419-ECEA36124C65}" type="presParOf" srcId="{F657F8A6-43F6-4FE9-A4C5-BCEDAC3AF0D8}" destId="{9B656810-6531-4C27-A29E-CA7E339C3EC1}" srcOrd="0" destOrd="0" presId="urn:microsoft.com/office/officeart/2005/8/layout/hierarchy2"/>
    <dgm:cxn modelId="{EC6B1B62-1454-4EA4-B744-532818CAA492}" type="presParOf" srcId="{9B656810-6531-4C27-A29E-CA7E339C3EC1}" destId="{1E12B408-185C-4283-B9D4-9644593E4EFD}" srcOrd="0" destOrd="0" presId="urn:microsoft.com/office/officeart/2005/8/layout/hierarchy2"/>
    <dgm:cxn modelId="{6F78ED4F-2AB5-4AE3-BAE7-C4790DBEEA3A}" type="presParOf" srcId="{F657F8A6-43F6-4FE9-A4C5-BCEDAC3AF0D8}" destId="{0804EC75-09D7-4B20-B8BB-8F0B5D1962BA}" srcOrd="1" destOrd="0" presId="urn:microsoft.com/office/officeart/2005/8/layout/hierarchy2"/>
    <dgm:cxn modelId="{7C7BA3CA-CEB1-426A-8251-8A859D13697B}" type="presParOf" srcId="{0804EC75-09D7-4B20-B8BB-8F0B5D1962BA}" destId="{9194FD9E-4B58-4A6F-B9A5-75AE542EB0BA}" srcOrd="0" destOrd="0" presId="urn:microsoft.com/office/officeart/2005/8/layout/hierarchy2"/>
    <dgm:cxn modelId="{33C1C549-0886-416C-8C92-3D922A949E5B}" type="presParOf" srcId="{0804EC75-09D7-4B20-B8BB-8F0B5D1962BA}" destId="{663CC129-BE37-406A-9105-50C5129505DC}" srcOrd="1" destOrd="0" presId="urn:microsoft.com/office/officeart/2005/8/layout/hierarchy2"/>
    <dgm:cxn modelId="{73EA6FE6-9E54-491C-BB4A-A3EE818716EB}" type="presParOf" srcId="{663CC129-BE37-406A-9105-50C5129505DC}" destId="{381FCDEB-627A-467F-B646-6BF4957A462D}" srcOrd="0" destOrd="0" presId="urn:microsoft.com/office/officeart/2005/8/layout/hierarchy2"/>
    <dgm:cxn modelId="{3D9F2A7F-6AD5-4FDB-8340-7BA4FDBDE39F}" type="presParOf" srcId="{381FCDEB-627A-467F-B646-6BF4957A462D}" destId="{0EDD3DA1-78D7-4774-92B3-785C26F4E001}" srcOrd="0" destOrd="0" presId="urn:microsoft.com/office/officeart/2005/8/layout/hierarchy2"/>
    <dgm:cxn modelId="{62655A5E-508F-4597-BB10-AB5031A32A83}" type="presParOf" srcId="{663CC129-BE37-406A-9105-50C5129505DC}" destId="{B520291D-BEB0-4988-AE2B-8D31F119CDD3}" srcOrd="1" destOrd="0" presId="urn:microsoft.com/office/officeart/2005/8/layout/hierarchy2"/>
    <dgm:cxn modelId="{F30D4F9A-8433-46FA-B944-F2544F15BD4B}" type="presParOf" srcId="{B520291D-BEB0-4988-AE2B-8D31F119CDD3}" destId="{E74ECCD3-C0BA-4C55-9E06-7458DD4320AA}" srcOrd="0" destOrd="0" presId="urn:microsoft.com/office/officeart/2005/8/layout/hierarchy2"/>
    <dgm:cxn modelId="{EE36AF35-1DC6-449C-9882-1F682C666678}" type="presParOf" srcId="{B520291D-BEB0-4988-AE2B-8D31F119CDD3}" destId="{ECBCF419-67A1-4DF3-85E5-E9575FC7157E}" srcOrd="1" destOrd="0" presId="urn:microsoft.com/office/officeart/2005/8/layout/hierarchy2"/>
    <dgm:cxn modelId="{41719BE3-F0B6-4A46-B962-474FDAF02BF6}" type="presParOf" srcId="{F657F8A6-43F6-4FE9-A4C5-BCEDAC3AF0D8}" destId="{F06DCB76-FD9E-4762-9BDF-192312774CF9}" srcOrd="2" destOrd="0" presId="urn:microsoft.com/office/officeart/2005/8/layout/hierarchy2"/>
    <dgm:cxn modelId="{5894C0A5-6724-4587-885B-FC735FD4FD8F}" type="presParOf" srcId="{F06DCB76-FD9E-4762-9BDF-192312774CF9}" destId="{F1284339-6876-4398-B0F7-E78C0C235E1E}" srcOrd="0" destOrd="0" presId="urn:microsoft.com/office/officeart/2005/8/layout/hierarchy2"/>
    <dgm:cxn modelId="{18F8FECB-CE07-469E-8146-6976F1724646}" type="presParOf" srcId="{F657F8A6-43F6-4FE9-A4C5-BCEDAC3AF0D8}" destId="{0194AF0B-5C30-4CC5-8325-723B40F387D5}" srcOrd="3" destOrd="0" presId="urn:microsoft.com/office/officeart/2005/8/layout/hierarchy2"/>
    <dgm:cxn modelId="{981DC5C7-B005-45C1-91B1-A6F5AF2169A0}" type="presParOf" srcId="{0194AF0B-5C30-4CC5-8325-723B40F387D5}" destId="{849EAAB4-47D8-4ACF-B0D7-9DC872B89982}" srcOrd="0" destOrd="0" presId="urn:microsoft.com/office/officeart/2005/8/layout/hierarchy2"/>
    <dgm:cxn modelId="{3CB7F98F-DFF4-4D99-AA72-69817D20781A}" type="presParOf" srcId="{0194AF0B-5C30-4CC5-8325-723B40F387D5}" destId="{782D4D50-DEB5-42AF-A0CD-5DBC60DF5599}" srcOrd="1" destOrd="0" presId="urn:microsoft.com/office/officeart/2005/8/layout/hierarchy2"/>
    <dgm:cxn modelId="{3ADA0674-FF63-4B82-A5F4-CB7B0BE702C3}" type="presParOf" srcId="{782D4D50-DEB5-42AF-A0CD-5DBC60DF5599}" destId="{9AD1CC82-376B-4E86-B146-5896157F8FAA}" srcOrd="0" destOrd="0" presId="urn:microsoft.com/office/officeart/2005/8/layout/hierarchy2"/>
    <dgm:cxn modelId="{5F98CF5E-72BA-455D-858A-083F0EC5D95D}" type="presParOf" srcId="{9AD1CC82-376B-4E86-B146-5896157F8FAA}" destId="{6D274116-5E54-4B0C-810C-27F23650AB52}" srcOrd="0" destOrd="0" presId="urn:microsoft.com/office/officeart/2005/8/layout/hierarchy2"/>
    <dgm:cxn modelId="{6943B0D4-3CDC-4BE4-88CB-EF6FA84CE8B9}" type="presParOf" srcId="{782D4D50-DEB5-42AF-A0CD-5DBC60DF5599}" destId="{A22B776A-EE5F-42E9-B0C6-0FDD7716D3B2}" srcOrd="1" destOrd="0" presId="urn:microsoft.com/office/officeart/2005/8/layout/hierarchy2"/>
    <dgm:cxn modelId="{FCACF06C-B1F7-483F-ACC4-6109C119071A}" type="presParOf" srcId="{A22B776A-EE5F-42E9-B0C6-0FDD7716D3B2}" destId="{70F42E22-2C21-4D93-B431-D0D90932325E}" srcOrd="0" destOrd="0" presId="urn:microsoft.com/office/officeart/2005/8/layout/hierarchy2"/>
    <dgm:cxn modelId="{FD1D5925-3385-493D-BAAA-35558E6ECAF4}" type="presParOf" srcId="{A22B776A-EE5F-42E9-B0C6-0FDD7716D3B2}" destId="{F2F06816-C769-4B27-8CD7-01B69B23942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9C580-2815-48E4-A7BD-383ACEDC0AEC}">
      <dsp:nvSpPr>
        <dsp:cNvPr id="0" name=""/>
        <dsp:cNvSpPr/>
      </dsp:nvSpPr>
      <dsp:spPr>
        <a:xfrm>
          <a:off x="659" y="951542"/>
          <a:ext cx="3026138" cy="302613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>
              <a:latin typeface="標楷體" pitchFamily="65" charset="-120"/>
              <a:ea typeface="全真顏體" pitchFamily="49" charset="-120"/>
            </a:rPr>
            <a:t>基隆市優先免試入學</a:t>
          </a:r>
        </a:p>
      </dsp:txBody>
      <dsp:txXfrm>
        <a:off x="443827" y="1394710"/>
        <a:ext cx="2139802" cy="2139802"/>
      </dsp:txXfrm>
    </dsp:sp>
    <dsp:sp modelId="{737E72C8-F2AC-4051-8E69-A1957A60B204}">
      <dsp:nvSpPr>
        <dsp:cNvPr id="0" name=""/>
        <dsp:cNvSpPr/>
      </dsp:nvSpPr>
      <dsp:spPr>
        <a:xfrm rot="4731102">
          <a:off x="3287484" y="1581265"/>
          <a:ext cx="1059148" cy="858868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4B612A-54E4-48A0-8582-03C2059047AD}">
      <dsp:nvSpPr>
        <dsp:cNvPr id="0" name=""/>
        <dsp:cNvSpPr/>
      </dsp:nvSpPr>
      <dsp:spPr>
        <a:xfrm>
          <a:off x="4540526" y="0"/>
          <a:ext cx="3603405" cy="3026138"/>
        </a:xfrm>
        <a:prstGeom prst="ellipse">
          <a:avLst/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>
              <a:solidFill>
                <a:srgbClr val="000099"/>
              </a:solidFill>
              <a:latin typeface="標楷體" pitchFamily="65" charset="-120"/>
              <a:ea typeface="全真顏體" pitchFamily="49" charset="-120"/>
            </a:rPr>
            <a:t>基北區</a:t>
          </a:r>
          <a:endParaRPr lang="en-US" altLang="zh-TW" sz="4400" kern="1200" dirty="0">
            <a:solidFill>
              <a:srgbClr val="000099"/>
            </a:solidFill>
            <a:latin typeface="標楷體" pitchFamily="65" charset="-120"/>
            <a:ea typeface="全真顏體" pitchFamily="49" charset="-120"/>
          </a:endParaRP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400" kern="1200" dirty="0">
              <a:solidFill>
                <a:srgbClr val="000099"/>
              </a:solidFill>
              <a:latin typeface="標楷體" pitchFamily="65" charset="-120"/>
              <a:ea typeface="全真顏體" pitchFamily="49" charset="-120"/>
            </a:rPr>
            <a:t>免試入學</a:t>
          </a:r>
        </a:p>
      </dsp:txBody>
      <dsp:txXfrm>
        <a:off x="5068232" y="443168"/>
        <a:ext cx="2547993" cy="21398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82B04-A74F-4475-BD78-F58F0ACED62D}">
      <dsp:nvSpPr>
        <dsp:cNvPr id="0" name=""/>
        <dsp:cNvSpPr/>
      </dsp:nvSpPr>
      <dsp:spPr>
        <a:xfrm>
          <a:off x="905654" y="662"/>
          <a:ext cx="1809320" cy="9046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市立</a:t>
          </a:r>
        </a:p>
      </dsp:txBody>
      <dsp:txXfrm>
        <a:off x="932151" y="27159"/>
        <a:ext cx="1756326" cy="851666"/>
      </dsp:txXfrm>
    </dsp:sp>
    <dsp:sp modelId="{92F16BAE-7777-459D-9EBE-5E719DEBAE1A}">
      <dsp:nvSpPr>
        <dsp:cNvPr id="0" name=""/>
        <dsp:cNvSpPr/>
      </dsp:nvSpPr>
      <dsp:spPr>
        <a:xfrm>
          <a:off x="1086586" y="905323"/>
          <a:ext cx="180932" cy="678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495"/>
              </a:lnTo>
              <a:lnTo>
                <a:pt x="180932" y="67849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425778-BAEC-419B-B764-1ACF3ECF3986}">
      <dsp:nvSpPr>
        <dsp:cNvPr id="0" name=""/>
        <dsp:cNvSpPr/>
      </dsp:nvSpPr>
      <dsp:spPr>
        <a:xfrm>
          <a:off x="1267518" y="1131488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安樂</a:t>
          </a:r>
        </a:p>
      </dsp:txBody>
      <dsp:txXfrm>
        <a:off x="1294015" y="1157985"/>
        <a:ext cx="1394462" cy="851666"/>
      </dsp:txXfrm>
    </dsp:sp>
    <dsp:sp modelId="{B70CD24C-3CF9-4784-964F-FDC08DFD8D80}">
      <dsp:nvSpPr>
        <dsp:cNvPr id="0" name=""/>
        <dsp:cNvSpPr/>
      </dsp:nvSpPr>
      <dsp:spPr>
        <a:xfrm>
          <a:off x="1086586" y="905323"/>
          <a:ext cx="180932" cy="1809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9320"/>
              </a:lnTo>
              <a:lnTo>
                <a:pt x="180932" y="18093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4796E7-0556-4D3E-870F-3D4246B36E85}">
      <dsp:nvSpPr>
        <dsp:cNvPr id="0" name=""/>
        <dsp:cNvSpPr/>
      </dsp:nvSpPr>
      <dsp:spPr>
        <a:xfrm>
          <a:off x="1267518" y="2262313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012998"/>
              <a:satOff val="3602"/>
              <a:lumOff val="81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中山</a:t>
          </a:r>
        </a:p>
      </dsp:txBody>
      <dsp:txXfrm>
        <a:off x="1294015" y="2288810"/>
        <a:ext cx="1394462" cy="851666"/>
      </dsp:txXfrm>
    </dsp:sp>
    <dsp:sp modelId="{07477450-10EB-460F-B19B-2E1A70E80BB3}">
      <dsp:nvSpPr>
        <dsp:cNvPr id="0" name=""/>
        <dsp:cNvSpPr/>
      </dsp:nvSpPr>
      <dsp:spPr>
        <a:xfrm>
          <a:off x="1086586" y="905323"/>
          <a:ext cx="180932" cy="2940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0146"/>
              </a:lnTo>
              <a:lnTo>
                <a:pt x="180932" y="294014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BCB35B-F6C1-41C3-BA99-E0CF5C4E6F79}">
      <dsp:nvSpPr>
        <dsp:cNvPr id="0" name=""/>
        <dsp:cNvSpPr/>
      </dsp:nvSpPr>
      <dsp:spPr>
        <a:xfrm>
          <a:off x="1267518" y="3393139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2025996"/>
              <a:satOff val="7204"/>
              <a:lumOff val="162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暖暖</a:t>
          </a:r>
        </a:p>
      </dsp:txBody>
      <dsp:txXfrm>
        <a:off x="1294015" y="3419636"/>
        <a:ext cx="1394462" cy="851666"/>
      </dsp:txXfrm>
    </dsp:sp>
    <dsp:sp modelId="{F0EBED71-2231-4E1D-A693-EFA5361C183C}">
      <dsp:nvSpPr>
        <dsp:cNvPr id="0" name=""/>
        <dsp:cNvSpPr/>
      </dsp:nvSpPr>
      <dsp:spPr>
        <a:xfrm>
          <a:off x="1086586" y="905323"/>
          <a:ext cx="180932" cy="4070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70971"/>
              </a:lnTo>
              <a:lnTo>
                <a:pt x="180932" y="407097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9D6E1-B6E9-4EEF-8A3E-E865CB95D658}">
      <dsp:nvSpPr>
        <dsp:cNvPr id="0" name=""/>
        <dsp:cNvSpPr/>
      </dsp:nvSpPr>
      <dsp:spPr>
        <a:xfrm>
          <a:off x="1267518" y="4523964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038993"/>
              <a:satOff val="10807"/>
              <a:lumOff val="244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八斗</a:t>
          </a:r>
          <a:endParaRPr lang="en-US" altLang="zh-TW" sz="4700" kern="1200" dirty="0">
            <a:ea typeface="金梅毛行書" pitchFamily="49" charset="-120"/>
          </a:endParaRPr>
        </a:p>
      </dsp:txBody>
      <dsp:txXfrm>
        <a:off x="1294015" y="4550461"/>
        <a:ext cx="1394462" cy="851666"/>
      </dsp:txXfrm>
    </dsp:sp>
    <dsp:sp modelId="{C826DDDE-337B-4C83-9617-40879F4AFAB5}">
      <dsp:nvSpPr>
        <dsp:cNvPr id="0" name=""/>
        <dsp:cNvSpPr/>
      </dsp:nvSpPr>
      <dsp:spPr>
        <a:xfrm>
          <a:off x="3167305" y="662"/>
          <a:ext cx="1809320" cy="904660"/>
        </a:xfrm>
        <a:prstGeom prst="roundRect">
          <a:avLst>
            <a:gd name="adj" fmla="val 10000"/>
          </a:avLst>
        </a:prstGeom>
        <a:solidFill>
          <a:schemeClr val="accent4">
            <a:hueOff val="5571488"/>
            <a:satOff val="19812"/>
            <a:lumOff val="44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國立</a:t>
          </a:r>
        </a:p>
      </dsp:txBody>
      <dsp:txXfrm>
        <a:off x="3193802" y="27159"/>
        <a:ext cx="1756326" cy="851666"/>
      </dsp:txXfrm>
    </dsp:sp>
    <dsp:sp modelId="{F81BB4E1-71D4-4A3E-9868-151359D40DEC}">
      <dsp:nvSpPr>
        <dsp:cNvPr id="0" name=""/>
        <dsp:cNvSpPr/>
      </dsp:nvSpPr>
      <dsp:spPr>
        <a:xfrm>
          <a:off x="3348237" y="905323"/>
          <a:ext cx="180932" cy="678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495"/>
              </a:lnTo>
              <a:lnTo>
                <a:pt x="180932" y="67849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38A22-8364-462E-9F38-076CD78D29F1}">
      <dsp:nvSpPr>
        <dsp:cNvPr id="0" name=""/>
        <dsp:cNvSpPr/>
      </dsp:nvSpPr>
      <dsp:spPr>
        <a:xfrm>
          <a:off x="3529169" y="1131488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4051991"/>
              <a:satOff val="14409"/>
              <a:lumOff val="325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基中</a:t>
          </a:r>
        </a:p>
      </dsp:txBody>
      <dsp:txXfrm>
        <a:off x="3555666" y="1157985"/>
        <a:ext cx="1394462" cy="851666"/>
      </dsp:txXfrm>
    </dsp:sp>
    <dsp:sp modelId="{A8D5D995-DB0A-4963-8FAA-BF944D35CD18}">
      <dsp:nvSpPr>
        <dsp:cNvPr id="0" name=""/>
        <dsp:cNvSpPr/>
      </dsp:nvSpPr>
      <dsp:spPr>
        <a:xfrm>
          <a:off x="3348237" y="905323"/>
          <a:ext cx="180932" cy="1809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9320"/>
              </a:lnTo>
              <a:lnTo>
                <a:pt x="180932" y="18093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B33DE5-F5CC-4A3B-A656-1B7DAC779211}">
      <dsp:nvSpPr>
        <dsp:cNvPr id="0" name=""/>
        <dsp:cNvSpPr/>
      </dsp:nvSpPr>
      <dsp:spPr>
        <a:xfrm>
          <a:off x="3529169" y="2262313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5064989"/>
              <a:satOff val="18011"/>
              <a:lumOff val="407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基女</a:t>
          </a:r>
        </a:p>
      </dsp:txBody>
      <dsp:txXfrm>
        <a:off x="3555666" y="2288810"/>
        <a:ext cx="1394462" cy="851666"/>
      </dsp:txXfrm>
    </dsp:sp>
    <dsp:sp modelId="{8367E015-005C-4857-AF32-FC81449A7184}">
      <dsp:nvSpPr>
        <dsp:cNvPr id="0" name=""/>
        <dsp:cNvSpPr/>
      </dsp:nvSpPr>
      <dsp:spPr>
        <a:xfrm>
          <a:off x="3348237" y="905323"/>
          <a:ext cx="183913" cy="2895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5709"/>
              </a:lnTo>
              <a:lnTo>
                <a:pt x="183913" y="289570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DB7E19-A974-407D-8FAE-3E9C9128AAC7}">
      <dsp:nvSpPr>
        <dsp:cNvPr id="0" name=""/>
        <dsp:cNvSpPr/>
      </dsp:nvSpPr>
      <dsp:spPr>
        <a:xfrm>
          <a:off x="3532151" y="3348702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077987"/>
              <a:satOff val="21613"/>
              <a:lumOff val="488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基商</a:t>
          </a:r>
        </a:p>
      </dsp:txBody>
      <dsp:txXfrm>
        <a:off x="3558648" y="3375199"/>
        <a:ext cx="1394462" cy="851666"/>
      </dsp:txXfrm>
    </dsp:sp>
    <dsp:sp modelId="{04DD0759-BC7E-44EE-B439-009A2226EB43}">
      <dsp:nvSpPr>
        <dsp:cNvPr id="0" name=""/>
        <dsp:cNvSpPr/>
      </dsp:nvSpPr>
      <dsp:spPr>
        <a:xfrm>
          <a:off x="3348237" y="905323"/>
          <a:ext cx="180932" cy="4070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70971"/>
              </a:lnTo>
              <a:lnTo>
                <a:pt x="180932" y="407097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BDB875-A036-47F6-8C29-1FEF94829933}">
      <dsp:nvSpPr>
        <dsp:cNvPr id="0" name=""/>
        <dsp:cNvSpPr/>
      </dsp:nvSpPr>
      <dsp:spPr>
        <a:xfrm>
          <a:off x="3529169" y="4523964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7090984"/>
              <a:satOff val="25215"/>
              <a:lumOff val="570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基海</a:t>
          </a:r>
        </a:p>
      </dsp:txBody>
      <dsp:txXfrm>
        <a:off x="3555666" y="4550461"/>
        <a:ext cx="1394462" cy="851666"/>
      </dsp:txXfrm>
    </dsp:sp>
    <dsp:sp modelId="{6807BFD2-A5C2-4D68-BF29-DF9357093A18}">
      <dsp:nvSpPr>
        <dsp:cNvPr id="0" name=""/>
        <dsp:cNvSpPr/>
      </dsp:nvSpPr>
      <dsp:spPr>
        <a:xfrm>
          <a:off x="5460058" y="32723"/>
          <a:ext cx="1809320" cy="904660"/>
        </a:xfrm>
        <a:prstGeom prst="roundRect">
          <a:avLst>
            <a:gd name="adj" fmla="val 10000"/>
          </a:avLst>
        </a:prstGeom>
        <a:solidFill>
          <a:schemeClr val="accent4">
            <a:hueOff val="11142976"/>
            <a:satOff val="39624"/>
            <a:lumOff val="8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私立</a:t>
          </a:r>
        </a:p>
      </dsp:txBody>
      <dsp:txXfrm>
        <a:off x="5486555" y="59220"/>
        <a:ext cx="1756326" cy="851666"/>
      </dsp:txXfrm>
    </dsp:sp>
    <dsp:sp modelId="{4D11BC61-266B-40FB-9983-9D32AC003A91}">
      <dsp:nvSpPr>
        <dsp:cNvPr id="0" name=""/>
        <dsp:cNvSpPr/>
      </dsp:nvSpPr>
      <dsp:spPr>
        <a:xfrm>
          <a:off x="5640990" y="937384"/>
          <a:ext cx="127524" cy="627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7291"/>
              </a:lnTo>
              <a:lnTo>
                <a:pt x="127524" y="6272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BD8B3E-D863-44D6-91BD-CB7D89408A96}">
      <dsp:nvSpPr>
        <dsp:cNvPr id="0" name=""/>
        <dsp:cNvSpPr/>
      </dsp:nvSpPr>
      <dsp:spPr>
        <a:xfrm>
          <a:off x="5768515" y="1112345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8103983"/>
              <a:satOff val="28817"/>
              <a:lumOff val="651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二信</a:t>
          </a:r>
        </a:p>
      </dsp:txBody>
      <dsp:txXfrm>
        <a:off x="5795012" y="1138842"/>
        <a:ext cx="1394462" cy="851666"/>
      </dsp:txXfrm>
    </dsp:sp>
    <dsp:sp modelId="{21E1479B-BA1A-4A28-ACB0-5A65433585E6}">
      <dsp:nvSpPr>
        <dsp:cNvPr id="0" name=""/>
        <dsp:cNvSpPr/>
      </dsp:nvSpPr>
      <dsp:spPr>
        <a:xfrm>
          <a:off x="5640990" y="937384"/>
          <a:ext cx="149829" cy="1777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7259"/>
              </a:lnTo>
              <a:lnTo>
                <a:pt x="149829" y="177725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F9DAAC-E35D-4408-99EB-B58F47612786}">
      <dsp:nvSpPr>
        <dsp:cNvPr id="0" name=""/>
        <dsp:cNvSpPr/>
      </dsp:nvSpPr>
      <dsp:spPr>
        <a:xfrm>
          <a:off x="5790820" y="2262313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116980"/>
              <a:satOff val="32420"/>
              <a:lumOff val="733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聖心</a:t>
          </a:r>
        </a:p>
      </dsp:txBody>
      <dsp:txXfrm>
        <a:off x="5817317" y="2288810"/>
        <a:ext cx="1394462" cy="851666"/>
      </dsp:txXfrm>
    </dsp:sp>
    <dsp:sp modelId="{95DB5383-32B2-4580-98E8-00CDEDF6D922}">
      <dsp:nvSpPr>
        <dsp:cNvPr id="0" name=""/>
        <dsp:cNvSpPr/>
      </dsp:nvSpPr>
      <dsp:spPr>
        <a:xfrm>
          <a:off x="5640990" y="937384"/>
          <a:ext cx="149829" cy="29080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8085"/>
              </a:lnTo>
              <a:lnTo>
                <a:pt x="149829" y="290808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60874A-4FF7-4A5A-A2A1-437C5655775D}">
      <dsp:nvSpPr>
        <dsp:cNvPr id="0" name=""/>
        <dsp:cNvSpPr/>
      </dsp:nvSpPr>
      <dsp:spPr>
        <a:xfrm>
          <a:off x="5790820" y="3393139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0129979"/>
              <a:satOff val="36022"/>
              <a:lumOff val="814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光隆</a:t>
          </a:r>
        </a:p>
      </dsp:txBody>
      <dsp:txXfrm>
        <a:off x="5817317" y="3419636"/>
        <a:ext cx="1394462" cy="851666"/>
      </dsp:txXfrm>
    </dsp:sp>
    <dsp:sp modelId="{01FF7729-7F25-486A-972E-D0E20F6C2F9E}">
      <dsp:nvSpPr>
        <dsp:cNvPr id="0" name=""/>
        <dsp:cNvSpPr/>
      </dsp:nvSpPr>
      <dsp:spPr>
        <a:xfrm>
          <a:off x="5640990" y="937384"/>
          <a:ext cx="149829" cy="4038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8910"/>
              </a:lnTo>
              <a:lnTo>
                <a:pt x="149829" y="403891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60104-5680-4BB5-BA78-9208EDE208CA}">
      <dsp:nvSpPr>
        <dsp:cNvPr id="0" name=""/>
        <dsp:cNvSpPr/>
      </dsp:nvSpPr>
      <dsp:spPr>
        <a:xfrm>
          <a:off x="5790820" y="4523964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1142976"/>
              <a:satOff val="39624"/>
              <a:lumOff val="8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培德</a:t>
          </a:r>
        </a:p>
      </dsp:txBody>
      <dsp:txXfrm>
        <a:off x="5817317" y="4550461"/>
        <a:ext cx="1394462" cy="8516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76E4C-4446-4524-956B-1F32047961D4}">
      <dsp:nvSpPr>
        <dsp:cNvPr id="0" name=""/>
        <dsp:cNvSpPr/>
      </dsp:nvSpPr>
      <dsp:spPr>
        <a:xfrm>
          <a:off x="4326" y="1639093"/>
          <a:ext cx="2271659" cy="23190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報名</a:t>
          </a:r>
          <a:r>
            <a:rPr lang="en-US" altLang="zh-TW" sz="4000" b="1" kern="120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1</a:t>
          </a:r>
          <a:r>
            <a:rPr lang="zh-TW" altLang="en-US" sz="4000" b="1" kern="120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校</a:t>
          </a:r>
          <a:endParaRPr lang="en-US" altLang="zh-TW" sz="4000" b="1" kern="1200" baseline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或</a:t>
          </a:r>
          <a:endParaRPr lang="en-US" altLang="zh-TW" sz="4000" b="1" kern="1200" baseline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4000" b="1" kern="120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1</a:t>
          </a:r>
          <a:r>
            <a:rPr lang="zh-TW" altLang="en-US" sz="4000" b="1" kern="120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科</a:t>
          </a:r>
        </a:p>
      </dsp:txBody>
      <dsp:txXfrm>
        <a:off x="70861" y="1705628"/>
        <a:ext cx="2138589" cy="2185987"/>
      </dsp:txXfrm>
    </dsp:sp>
    <dsp:sp modelId="{9B656810-6531-4C27-A29E-CA7E339C3EC1}">
      <dsp:nvSpPr>
        <dsp:cNvPr id="0" name=""/>
        <dsp:cNvSpPr/>
      </dsp:nvSpPr>
      <dsp:spPr>
        <a:xfrm rot="18191920">
          <a:off x="1900554" y="2086031"/>
          <a:ext cx="1659527" cy="36526"/>
        </a:xfrm>
        <a:custGeom>
          <a:avLst/>
          <a:gdLst/>
          <a:ahLst/>
          <a:cxnLst/>
          <a:rect l="0" t="0" r="0" b="0"/>
          <a:pathLst>
            <a:path>
              <a:moveTo>
                <a:pt x="0" y="18263"/>
              </a:moveTo>
              <a:lnTo>
                <a:pt x="1659527" y="182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00" kern="1200" baseline="0">
            <a:latin typeface="Cambria Math" panose="02040503050406030204" pitchFamily="18" charset="0"/>
            <a:ea typeface="全真顏體" panose="02010609000101010101" pitchFamily="49" charset="-120"/>
          </a:endParaRPr>
        </a:p>
      </dsp:txBody>
      <dsp:txXfrm>
        <a:off x="2688829" y="2062806"/>
        <a:ext cx="82976" cy="82976"/>
      </dsp:txXfrm>
    </dsp:sp>
    <dsp:sp modelId="{9194FD9E-4B58-4A6F-B9A5-75AE542EB0BA}">
      <dsp:nvSpPr>
        <dsp:cNvPr id="0" name=""/>
        <dsp:cNvSpPr/>
      </dsp:nvSpPr>
      <dsp:spPr>
        <a:xfrm>
          <a:off x="3184650" y="215307"/>
          <a:ext cx="2271659" cy="23893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報名人數</a:t>
          </a:r>
          <a:endParaRPr lang="en-US" altLang="zh-TW" sz="3700" b="1" kern="1200" baseline="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少於</a:t>
          </a:r>
          <a:endParaRPr lang="en-US" altLang="zh-TW" sz="3700" b="1" kern="1200" baseline="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招生名額</a:t>
          </a:r>
        </a:p>
      </dsp:txBody>
      <dsp:txXfrm>
        <a:off x="3251185" y="281842"/>
        <a:ext cx="2138589" cy="2256250"/>
      </dsp:txXfrm>
    </dsp:sp>
    <dsp:sp modelId="{381FCDEB-627A-467F-B646-6BF4957A462D}">
      <dsp:nvSpPr>
        <dsp:cNvPr id="0" name=""/>
        <dsp:cNvSpPr/>
      </dsp:nvSpPr>
      <dsp:spPr>
        <a:xfrm>
          <a:off x="5456309" y="1391704"/>
          <a:ext cx="908663" cy="36526"/>
        </a:xfrm>
        <a:custGeom>
          <a:avLst/>
          <a:gdLst/>
          <a:ahLst/>
          <a:cxnLst/>
          <a:rect l="0" t="0" r="0" b="0"/>
          <a:pathLst>
            <a:path>
              <a:moveTo>
                <a:pt x="0" y="18263"/>
              </a:moveTo>
              <a:lnTo>
                <a:pt x="908663" y="182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 baseline="0">
            <a:latin typeface="Cambria Math" panose="02040503050406030204" pitchFamily="18" charset="0"/>
            <a:ea typeface="全真顏體" panose="02010609000101010101" pitchFamily="49" charset="-120"/>
          </a:endParaRPr>
        </a:p>
      </dsp:txBody>
      <dsp:txXfrm>
        <a:off x="5887925" y="1387251"/>
        <a:ext cx="45433" cy="45433"/>
      </dsp:txXfrm>
    </dsp:sp>
    <dsp:sp modelId="{E74ECCD3-C0BA-4C55-9E06-7458DD4320AA}">
      <dsp:nvSpPr>
        <dsp:cNvPr id="0" name=""/>
        <dsp:cNvSpPr/>
      </dsp:nvSpPr>
      <dsp:spPr>
        <a:xfrm>
          <a:off x="6364973" y="842052"/>
          <a:ext cx="2271659" cy="113582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全額錄取</a:t>
          </a:r>
        </a:p>
      </dsp:txBody>
      <dsp:txXfrm>
        <a:off x="6398240" y="875319"/>
        <a:ext cx="2205125" cy="1069295"/>
      </dsp:txXfrm>
    </dsp:sp>
    <dsp:sp modelId="{F06DCB76-FD9E-4762-9BDF-192312774CF9}">
      <dsp:nvSpPr>
        <dsp:cNvPr id="0" name=""/>
        <dsp:cNvSpPr/>
      </dsp:nvSpPr>
      <dsp:spPr>
        <a:xfrm rot="3277564">
          <a:off x="1945512" y="3420282"/>
          <a:ext cx="1569611" cy="36526"/>
        </a:xfrm>
        <a:custGeom>
          <a:avLst/>
          <a:gdLst/>
          <a:ahLst/>
          <a:cxnLst/>
          <a:rect l="0" t="0" r="0" b="0"/>
          <a:pathLst>
            <a:path>
              <a:moveTo>
                <a:pt x="0" y="18263"/>
              </a:moveTo>
              <a:lnTo>
                <a:pt x="1569611" y="182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 baseline="0">
            <a:latin typeface="Cambria Math" panose="02040503050406030204" pitchFamily="18" charset="0"/>
            <a:ea typeface="全真顏體" panose="02010609000101010101" pitchFamily="49" charset="-120"/>
          </a:endParaRPr>
        </a:p>
      </dsp:txBody>
      <dsp:txXfrm>
        <a:off x="2691077" y="3399305"/>
        <a:ext cx="78480" cy="78480"/>
      </dsp:txXfrm>
    </dsp:sp>
    <dsp:sp modelId="{849EAAB4-47D8-4ACF-B0D7-9DC872B89982}">
      <dsp:nvSpPr>
        <dsp:cNvPr id="0" name=""/>
        <dsp:cNvSpPr/>
      </dsp:nvSpPr>
      <dsp:spPr>
        <a:xfrm>
          <a:off x="3184650" y="2775002"/>
          <a:ext cx="2271659" cy="2606934"/>
        </a:xfrm>
        <a:prstGeom prst="roundRect">
          <a:avLst>
            <a:gd name="adj" fmla="val 10000"/>
          </a:avLst>
        </a:prstGeom>
        <a:solidFill>
          <a:srgbClr val="0000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報名人數</a:t>
          </a:r>
          <a:endParaRPr lang="en-US" altLang="zh-TW" sz="3700" kern="1200" baseline="0" dirty="0"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多於</a:t>
          </a:r>
          <a:endParaRPr lang="en-US" altLang="zh-TW" sz="3700" kern="1200" baseline="0" dirty="0"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招生名額</a:t>
          </a:r>
        </a:p>
      </dsp:txBody>
      <dsp:txXfrm>
        <a:off x="3251185" y="2841537"/>
        <a:ext cx="2138589" cy="2473864"/>
      </dsp:txXfrm>
    </dsp:sp>
    <dsp:sp modelId="{9AD1CC82-376B-4E86-B146-5896157F8FAA}">
      <dsp:nvSpPr>
        <dsp:cNvPr id="0" name=""/>
        <dsp:cNvSpPr/>
      </dsp:nvSpPr>
      <dsp:spPr>
        <a:xfrm>
          <a:off x="5456309" y="4060206"/>
          <a:ext cx="908663" cy="36526"/>
        </a:xfrm>
        <a:custGeom>
          <a:avLst/>
          <a:gdLst/>
          <a:ahLst/>
          <a:cxnLst/>
          <a:rect l="0" t="0" r="0" b="0"/>
          <a:pathLst>
            <a:path>
              <a:moveTo>
                <a:pt x="0" y="18263"/>
              </a:moveTo>
              <a:lnTo>
                <a:pt x="908663" y="182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 baseline="0">
            <a:latin typeface="Cambria Math" panose="02040503050406030204" pitchFamily="18" charset="0"/>
            <a:ea typeface="全真顏體" panose="02010609000101010101" pitchFamily="49" charset="-120"/>
          </a:endParaRPr>
        </a:p>
      </dsp:txBody>
      <dsp:txXfrm>
        <a:off x="5887925" y="4055752"/>
        <a:ext cx="45433" cy="45433"/>
      </dsp:txXfrm>
    </dsp:sp>
    <dsp:sp modelId="{70F42E22-2C21-4D93-B431-D0D90932325E}">
      <dsp:nvSpPr>
        <dsp:cNvPr id="0" name=""/>
        <dsp:cNvSpPr/>
      </dsp:nvSpPr>
      <dsp:spPr>
        <a:xfrm>
          <a:off x="6364973" y="3510554"/>
          <a:ext cx="2271659" cy="11358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進行比序</a:t>
          </a:r>
        </a:p>
      </dsp:txBody>
      <dsp:txXfrm>
        <a:off x="6398240" y="3543821"/>
        <a:ext cx="2205125" cy="10692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9C580-2815-48E4-A7BD-383ACEDC0AEC}">
      <dsp:nvSpPr>
        <dsp:cNvPr id="0" name=""/>
        <dsp:cNvSpPr/>
      </dsp:nvSpPr>
      <dsp:spPr>
        <a:xfrm>
          <a:off x="451" y="607815"/>
          <a:ext cx="2070516" cy="207051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全真顏體" pitchFamily="49" charset="-120"/>
            </a:rPr>
            <a:t>基隆市優先免試入學</a:t>
          </a:r>
        </a:p>
      </dsp:txBody>
      <dsp:txXfrm>
        <a:off x="303671" y="911035"/>
        <a:ext cx="1464076" cy="1464076"/>
      </dsp:txXfrm>
    </dsp:sp>
    <dsp:sp modelId="{737E72C8-F2AC-4051-8E69-A1957A60B204}">
      <dsp:nvSpPr>
        <dsp:cNvPr id="0" name=""/>
        <dsp:cNvSpPr/>
      </dsp:nvSpPr>
      <dsp:spPr>
        <a:xfrm rot="4774519">
          <a:off x="2248436" y="1061924"/>
          <a:ext cx="724680" cy="582737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4B612A-54E4-48A0-8582-03C2059047AD}">
      <dsp:nvSpPr>
        <dsp:cNvPr id="0" name=""/>
        <dsp:cNvSpPr/>
      </dsp:nvSpPr>
      <dsp:spPr>
        <a:xfrm>
          <a:off x="3106676" y="0"/>
          <a:ext cx="2465487" cy="2070516"/>
        </a:xfrm>
        <a:prstGeom prst="ellipse">
          <a:avLst/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全真顏體" pitchFamily="49" charset="-120"/>
            </a:rPr>
            <a:t>基北區</a:t>
          </a:r>
          <a:endParaRPr lang="en-US" altLang="zh-TW" sz="3000" b="1" kern="1200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全真顏體" pitchFamily="49" charset="-12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全真顏體" pitchFamily="49" charset="-120"/>
            </a:rPr>
            <a:t>免試入學</a:t>
          </a:r>
        </a:p>
      </dsp:txBody>
      <dsp:txXfrm>
        <a:off x="3467738" y="303220"/>
        <a:ext cx="1743363" cy="14640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82B04-A74F-4475-BD78-F58F0ACED62D}">
      <dsp:nvSpPr>
        <dsp:cNvPr id="0" name=""/>
        <dsp:cNvSpPr/>
      </dsp:nvSpPr>
      <dsp:spPr>
        <a:xfrm>
          <a:off x="159767" y="4273"/>
          <a:ext cx="1806913" cy="9034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市立</a:t>
          </a:r>
        </a:p>
      </dsp:txBody>
      <dsp:txXfrm>
        <a:off x="186228" y="30734"/>
        <a:ext cx="1753991" cy="850534"/>
      </dsp:txXfrm>
    </dsp:sp>
    <dsp:sp modelId="{92F16BAE-7777-459D-9EBE-5E719DEBAE1A}">
      <dsp:nvSpPr>
        <dsp:cNvPr id="0" name=""/>
        <dsp:cNvSpPr/>
      </dsp:nvSpPr>
      <dsp:spPr>
        <a:xfrm>
          <a:off x="340458" y="907730"/>
          <a:ext cx="180691" cy="677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7592"/>
              </a:lnTo>
              <a:lnTo>
                <a:pt x="180691" y="67759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425778-BAEC-419B-B764-1ACF3ECF3986}">
      <dsp:nvSpPr>
        <dsp:cNvPr id="0" name=""/>
        <dsp:cNvSpPr/>
      </dsp:nvSpPr>
      <dsp:spPr>
        <a:xfrm>
          <a:off x="521150" y="1133594"/>
          <a:ext cx="1445531" cy="90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solidFill>
                <a:schemeClr val="bg1">
                  <a:lumMod val="75000"/>
                </a:schemeClr>
              </a:solidFill>
              <a:ea typeface="金梅毛行書" pitchFamily="49" charset="-120"/>
            </a:rPr>
            <a:t>安樂</a:t>
          </a:r>
        </a:p>
      </dsp:txBody>
      <dsp:txXfrm>
        <a:off x="547611" y="1160055"/>
        <a:ext cx="1392609" cy="850534"/>
      </dsp:txXfrm>
    </dsp:sp>
    <dsp:sp modelId="{B70CD24C-3CF9-4784-964F-FDC08DFD8D80}">
      <dsp:nvSpPr>
        <dsp:cNvPr id="0" name=""/>
        <dsp:cNvSpPr/>
      </dsp:nvSpPr>
      <dsp:spPr>
        <a:xfrm>
          <a:off x="340458" y="907730"/>
          <a:ext cx="180691" cy="18069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6913"/>
              </a:lnTo>
              <a:lnTo>
                <a:pt x="180691" y="180691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4796E7-0556-4D3E-870F-3D4246B36E85}">
      <dsp:nvSpPr>
        <dsp:cNvPr id="0" name=""/>
        <dsp:cNvSpPr/>
      </dsp:nvSpPr>
      <dsp:spPr>
        <a:xfrm>
          <a:off x="521150" y="2262915"/>
          <a:ext cx="1445531" cy="90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012998"/>
              <a:satOff val="3602"/>
              <a:lumOff val="81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中山</a:t>
          </a:r>
        </a:p>
      </dsp:txBody>
      <dsp:txXfrm>
        <a:off x="547611" y="2289376"/>
        <a:ext cx="1392609" cy="850534"/>
      </dsp:txXfrm>
    </dsp:sp>
    <dsp:sp modelId="{07477450-10EB-460F-B19B-2E1A70E80BB3}">
      <dsp:nvSpPr>
        <dsp:cNvPr id="0" name=""/>
        <dsp:cNvSpPr/>
      </dsp:nvSpPr>
      <dsp:spPr>
        <a:xfrm>
          <a:off x="340458" y="907730"/>
          <a:ext cx="180691" cy="2936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6235"/>
              </a:lnTo>
              <a:lnTo>
                <a:pt x="180691" y="293623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BCB35B-F6C1-41C3-BA99-E0CF5C4E6F79}">
      <dsp:nvSpPr>
        <dsp:cNvPr id="0" name=""/>
        <dsp:cNvSpPr/>
      </dsp:nvSpPr>
      <dsp:spPr>
        <a:xfrm>
          <a:off x="521150" y="3392236"/>
          <a:ext cx="1445531" cy="90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2025996"/>
              <a:satOff val="7204"/>
              <a:lumOff val="162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暖暖</a:t>
          </a:r>
        </a:p>
      </dsp:txBody>
      <dsp:txXfrm>
        <a:off x="547611" y="3418697"/>
        <a:ext cx="1392609" cy="850534"/>
      </dsp:txXfrm>
    </dsp:sp>
    <dsp:sp modelId="{F0EBED71-2231-4E1D-A693-EFA5361C183C}">
      <dsp:nvSpPr>
        <dsp:cNvPr id="0" name=""/>
        <dsp:cNvSpPr/>
      </dsp:nvSpPr>
      <dsp:spPr>
        <a:xfrm>
          <a:off x="340458" y="907730"/>
          <a:ext cx="180691" cy="4065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5556"/>
              </a:lnTo>
              <a:lnTo>
                <a:pt x="180691" y="406555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9D6E1-B6E9-4EEF-8A3E-E865CB95D658}">
      <dsp:nvSpPr>
        <dsp:cNvPr id="0" name=""/>
        <dsp:cNvSpPr/>
      </dsp:nvSpPr>
      <dsp:spPr>
        <a:xfrm>
          <a:off x="521150" y="4521557"/>
          <a:ext cx="1445531" cy="90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038993"/>
              <a:satOff val="10807"/>
              <a:lumOff val="244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八斗</a:t>
          </a:r>
          <a:endParaRPr lang="en-US" altLang="zh-TW" sz="4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ea typeface="金梅毛行書" pitchFamily="49" charset="-120"/>
          </a:endParaRPr>
        </a:p>
      </dsp:txBody>
      <dsp:txXfrm>
        <a:off x="547611" y="4548018"/>
        <a:ext cx="1392609" cy="850534"/>
      </dsp:txXfrm>
    </dsp:sp>
    <dsp:sp modelId="{C826DDDE-337B-4C83-9617-40879F4AFAB5}">
      <dsp:nvSpPr>
        <dsp:cNvPr id="0" name=""/>
        <dsp:cNvSpPr/>
      </dsp:nvSpPr>
      <dsp:spPr>
        <a:xfrm>
          <a:off x="2418410" y="4273"/>
          <a:ext cx="1806913" cy="903456"/>
        </a:xfrm>
        <a:prstGeom prst="roundRect">
          <a:avLst>
            <a:gd name="adj" fmla="val 10000"/>
          </a:avLst>
        </a:prstGeom>
        <a:solidFill>
          <a:schemeClr val="accent4">
            <a:hueOff val="5571488"/>
            <a:satOff val="19812"/>
            <a:lumOff val="44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國立</a:t>
          </a:r>
        </a:p>
      </dsp:txBody>
      <dsp:txXfrm>
        <a:off x="2444871" y="30734"/>
        <a:ext cx="1753991" cy="850534"/>
      </dsp:txXfrm>
    </dsp:sp>
    <dsp:sp modelId="{F81BB4E1-71D4-4A3E-9868-151359D40DEC}">
      <dsp:nvSpPr>
        <dsp:cNvPr id="0" name=""/>
        <dsp:cNvSpPr/>
      </dsp:nvSpPr>
      <dsp:spPr>
        <a:xfrm>
          <a:off x="2599101" y="907730"/>
          <a:ext cx="180691" cy="6775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7592"/>
              </a:lnTo>
              <a:lnTo>
                <a:pt x="180691" y="67759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38A22-8364-462E-9F38-076CD78D29F1}">
      <dsp:nvSpPr>
        <dsp:cNvPr id="0" name=""/>
        <dsp:cNvSpPr/>
      </dsp:nvSpPr>
      <dsp:spPr>
        <a:xfrm>
          <a:off x="2779792" y="1133594"/>
          <a:ext cx="1445531" cy="90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4051991"/>
              <a:satOff val="14409"/>
              <a:lumOff val="325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基中</a:t>
          </a:r>
        </a:p>
      </dsp:txBody>
      <dsp:txXfrm>
        <a:off x="2806253" y="1160055"/>
        <a:ext cx="1392609" cy="850534"/>
      </dsp:txXfrm>
    </dsp:sp>
    <dsp:sp modelId="{A8D5D995-DB0A-4963-8FAA-BF944D35CD18}">
      <dsp:nvSpPr>
        <dsp:cNvPr id="0" name=""/>
        <dsp:cNvSpPr/>
      </dsp:nvSpPr>
      <dsp:spPr>
        <a:xfrm>
          <a:off x="2599101" y="907730"/>
          <a:ext cx="180691" cy="18069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6913"/>
              </a:lnTo>
              <a:lnTo>
                <a:pt x="180691" y="180691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B33DE5-F5CC-4A3B-A656-1B7DAC779211}">
      <dsp:nvSpPr>
        <dsp:cNvPr id="0" name=""/>
        <dsp:cNvSpPr/>
      </dsp:nvSpPr>
      <dsp:spPr>
        <a:xfrm>
          <a:off x="2779792" y="2262915"/>
          <a:ext cx="1445531" cy="90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5064989"/>
              <a:satOff val="18011"/>
              <a:lumOff val="407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基女</a:t>
          </a:r>
        </a:p>
      </dsp:txBody>
      <dsp:txXfrm>
        <a:off x="2806253" y="2289376"/>
        <a:ext cx="1392609" cy="850534"/>
      </dsp:txXfrm>
    </dsp:sp>
    <dsp:sp modelId="{8367E015-005C-4857-AF32-FC81449A7184}">
      <dsp:nvSpPr>
        <dsp:cNvPr id="0" name=""/>
        <dsp:cNvSpPr/>
      </dsp:nvSpPr>
      <dsp:spPr>
        <a:xfrm>
          <a:off x="2599101" y="907730"/>
          <a:ext cx="183669" cy="28918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1857"/>
              </a:lnTo>
              <a:lnTo>
                <a:pt x="183669" y="289185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DB7E19-A974-407D-8FAE-3E9C9128AAC7}">
      <dsp:nvSpPr>
        <dsp:cNvPr id="0" name=""/>
        <dsp:cNvSpPr/>
      </dsp:nvSpPr>
      <dsp:spPr>
        <a:xfrm>
          <a:off x="2782770" y="3347858"/>
          <a:ext cx="1445531" cy="90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077987"/>
              <a:satOff val="21613"/>
              <a:lumOff val="488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基商</a:t>
          </a:r>
        </a:p>
      </dsp:txBody>
      <dsp:txXfrm>
        <a:off x="2809231" y="3374319"/>
        <a:ext cx="1392609" cy="850534"/>
      </dsp:txXfrm>
    </dsp:sp>
    <dsp:sp modelId="{04DD0759-BC7E-44EE-B439-009A2226EB43}">
      <dsp:nvSpPr>
        <dsp:cNvPr id="0" name=""/>
        <dsp:cNvSpPr/>
      </dsp:nvSpPr>
      <dsp:spPr>
        <a:xfrm>
          <a:off x="2599101" y="907730"/>
          <a:ext cx="180691" cy="40655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5556"/>
              </a:lnTo>
              <a:lnTo>
                <a:pt x="180691" y="406555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BDB875-A036-47F6-8C29-1FEF94829933}">
      <dsp:nvSpPr>
        <dsp:cNvPr id="0" name=""/>
        <dsp:cNvSpPr/>
      </dsp:nvSpPr>
      <dsp:spPr>
        <a:xfrm>
          <a:off x="2779792" y="4521557"/>
          <a:ext cx="1445531" cy="90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7090984"/>
              <a:satOff val="25215"/>
              <a:lumOff val="570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基海</a:t>
          </a:r>
        </a:p>
      </dsp:txBody>
      <dsp:txXfrm>
        <a:off x="2806253" y="4548018"/>
        <a:ext cx="1392609" cy="850534"/>
      </dsp:txXfrm>
    </dsp:sp>
    <dsp:sp modelId="{6807BFD2-A5C2-4D68-BF29-DF9357093A18}">
      <dsp:nvSpPr>
        <dsp:cNvPr id="0" name=""/>
        <dsp:cNvSpPr/>
      </dsp:nvSpPr>
      <dsp:spPr>
        <a:xfrm>
          <a:off x="4708113" y="36291"/>
          <a:ext cx="1806913" cy="903456"/>
        </a:xfrm>
        <a:prstGeom prst="roundRect">
          <a:avLst>
            <a:gd name="adj" fmla="val 10000"/>
          </a:avLst>
        </a:prstGeom>
        <a:solidFill>
          <a:schemeClr val="accent4">
            <a:hueOff val="11142976"/>
            <a:satOff val="39624"/>
            <a:lumOff val="8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私立</a:t>
          </a:r>
        </a:p>
      </dsp:txBody>
      <dsp:txXfrm>
        <a:off x="4734574" y="62752"/>
        <a:ext cx="1753991" cy="850534"/>
      </dsp:txXfrm>
    </dsp:sp>
    <dsp:sp modelId="{4D11BC61-266B-40FB-9983-9D32AC003A91}">
      <dsp:nvSpPr>
        <dsp:cNvPr id="0" name=""/>
        <dsp:cNvSpPr/>
      </dsp:nvSpPr>
      <dsp:spPr>
        <a:xfrm>
          <a:off x="4888804" y="939748"/>
          <a:ext cx="127354" cy="6264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6457"/>
              </a:lnTo>
              <a:lnTo>
                <a:pt x="127354" y="62645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BD8B3E-D863-44D6-91BD-CB7D89408A96}">
      <dsp:nvSpPr>
        <dsp:cNvPr id="0" name=""/>
        <dsp:cNvSpPr/>
      </dsp:nvSpPr>
      <dsp:spPr>
        <a:xfrm>
          <a:off x="5016159" y="1114477"/>
          <a:ext cx="1445531" cy="90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8103983"/>
              <a:satOff val="28817"/>
              <a:lumOff val="651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二信</a:t>
          </a:r>
        </a:p>
      </dsp:txBody>
      <dsp:txXfrm>
        <a:off x="5042620" y="1140938"/>
        <a:ext cx="1392609" cy="850534"/>
      </dsp:txXfrm>
    </dsp:sp>
    <dsp:sp modelId="{21E1479B-BA1A-4A28-ACB0-5A65433585E6}">
      <dsp:nvSpPr>
        <dsp:cNvPr id="0" name=""/>
        <dsp:cNvSpPr/>
      </dsp:nvSpPr>
      <dsp:spPr>
        <a:xfrm>
          <a:off x="4888804" y="939748"/>
          <a:ext cx="149630" cy="17748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4895"/>
              </a:lnTo>
              <a:lnTo>
                <a:pt x="149630" y="177489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F9DAAC-E35D-4408-99EB-B58F47612786}">
      <dsp:nvSpPr>
        <dsp:cNvPr id="0" name=""/>
        <dsp:cNvSpPr/>
      </dsp:nvSpPr>
      <dsp:spPr>
        <a:xfrm>
          <a:off x="5038435" y="2262915"/>
          <a:ext cx="1445531" cy="90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116980"/>
              <a:satOff val="32420"/>
              <a:lumOff val="733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聖心</a:t>
          </a:r>
        </a:p>
      </dsp:txBody>
      <dsp:txXfrm>
        <a:off x="5064896" y="2289376"/>
        <a:ext cx="1392609" cy="850534"/>
      </dsp:txXfrm>
    </dsp:sp>
    <dsp:sp modelId="{95DB5383-32B2-4580-98E8-00CDEDF6D922}">
      <dsp:nvSpPr>
        <dsp:cNvPr id="0" name=""/>
        <dsp:cNvSpPr/>
      </dsp:nvSpPr>
      <dsp:spPr>
        <a:xfrm>
          <a:off x="4888804" y="939748"/>
          <a:ext cx="149630" cy="2904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4216"/>
              </a:lnTo>
              <a:lnTo>
                <a:pt x="149630" y="290421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60874A-4FF7-4A5A-A2A1-437C5655775D}">
      <dsp:nvSpPr>
        <dsp:cNvPr id="0" name=""/>
        <dsp:cNvSpPr/>
      </dsp:nvSpPr>
      <dsp:spPr>
        <a:xfrm>
          <a:off x="5038435" y="3392236"/>
          <a:ext cx="1445531" cy="90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0129979"/>
              <a:satOff val="36022"/>
              <a:lumOff val="814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光隆</a:t>
          </a:r>
        </a:p>
      </dsp:txBody>
      <dsp:txXfrm>
        <a:off x="5064896" y="3418697"/>
        <a:ext cx="1392609" cy="850534"/>
      </dsp:txXfrm>
    </dsp:sp>
    <dsp:sp modelId="{01FF7729-7F25-486A-972E-D0E20F6C2F9E}">
      <dsp:nvSpPr>
        <dsp:cNvPr id="0" name=""/>
        <dsp:cNvSpPr/>
      </dsp:nvSpPr>
      <dsp:spPr>
        <a:xfrm>
          <a:off x="4888804" y="939748"/>
          <a:ext cx="149630" cy="4033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3537"/>
              </a:lnTo>
              <a:lnTo>
                <a:pt x="149630" y="403353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60104-5680-4BB5-BA78-9208EDE208CA}">
      <dsp:nvSpPr>
        <dsp:cNvPr id="0" name=""/>
        <dsp:cNvSpPr/>
      </dsp:nvSpPr>
      <dsp:spPr>
        <a:xfrm>
          <a:off x="5038435" y="4521557"/>
          <a:ext cx="1445531" cy="9034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1142976"/>
              <a:satOff val="39624"/>
              <a:lumOff val="8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培德</a:t>
          </a:r>
        </a:p>
      </dsp:txBody>
      <dsp:txXfrm>
        <a:off x="5064896" y="4548018"/>
        <a:ext cx="1392609" cy="8505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76E4C-4446-4524-956B-1F32047961D4}">
      <dsp:nvSpPr>
        <dsp:cNvPr id="0" name=""/>
        <dsp:cNvSpPr/>
      </dsp:nvSpPr>
      <dsp:spPr>
        <a:xfrm>
          <a:off x="4326" y="1639093"/>
          <a:ext cx="2271659" cy="23190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報名</a:t>
          </a:r>
          <a:r>
            <a:rPr lang="en-US" altLang="zh-TW" sz="4000" b="1" kern="120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1</a:t>
          </a:r>
          <a:r>
            <a:rPr lang="zh-TW" altLang="en-US" sz="4000" b="1" kern="120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校</a:t>
          </a:r>
          <a:endParaRPr lang="en-US" altLang="zh-TW" sz="4000" b="1" kern="1200" baseline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或</a:t>
          </a:r>
          <a:endParaRPr lang="en-US" altLang="zh-TW" sz="4000" b="1" kern="1200" baseline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4000" b="1" kern="120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1</a:t>
          </a:r>
          <a:r>
            <a:rPr lang="zh-TW" altLang="en-US" sz="4000" b="1" kern="120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科</a:t>
          </a:r>
        </a:p>
      </dsp:txBody>
      <dsp:txXfrm>
        <a:off x="70861" y="1705628"/>
        <a:ext cx="2138589" cy="2185987"/>
      </dsp:txXfrm>
    </dsp:sp>
    <dsp:sp modelId="{9B656810-6531-4C27-A29E-CA7E339C3EC1}">
      <dsp:nvSpPr>
        <dsp:cNvPr id="0" name=""/>
        <dsp:cNvSpPr/>
      </dsp:nvSpPr>
      <dsp:spPr>
        <a:xfrm rot="18191920">
          <a:off x="1900554" y="2086031"/>
          <a:ext cx="1659527" cy="36526"/>
        </a:xfrm>
        <a:custGeom>
          <a:avLst/>
          <a:gdLst/>
          <a:ahLst/>
          <a:cxnLst/>
          <a:rect l="0" t="0" r="0" b="0"/>
          <a:pathLst>
            <a:path>
              <a:moveTo>
                <a:pt x="0" y="18263"/>
              </a:moveTo>
              <a:lnTo>
                <a:pt x="1659527" y="182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00" kern="1200" baseline="0">
            <a:latin typeface="Cambria Math" panose="02040503050406030204" pitchFamily="18" charset="0"/>
            <a:ea typeface="全真顏體" panose="02010609000101010101" pitchFamily="49" charset="-120"/>
          </a:endParaRPr>
        </a:p>
      </dsp:txBody>
      <dsp:txXfrm>
        <a:off x="2688829" y="2062806"/>
        <a:ext cx="82976" cy="82976"/>
      </dsp:txXfrm>
    </dsp:sp>
    <dsp:sp modelId="{9194FD9E-4B58-4A6F-B9A5-75AE542EB0BA}">
      <dsp:nvSpPr>
        <dsp:cNvPr id="0" name=""/>
        <dsp:cNvSpPr/>
      </dsp:nvSpPr>
      <dsp:spPr>
        <a:xfrm>
          <a:off x="3184650" y="215307"/>
          <a:ext cx="2271659" cy="23893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報名人數</a:t>
          </a:r>
          <a:endParaRPr lang="en-US" altLang="zh-TW" sz="3700" b="1" kern="1200" baseline="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少於</a:t>
          </a:r>
          <a:endParaRPr lang="en-US" altLang="zh-TW" sz="3700" b="1" kern="1200" baseline="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招生名額</a:t>
          </a:r>
        </a:p>
      </dsp:txBody>
      <dsp:txXfrm>
        <a:off x="3251185" y="281842"/>
        <a:ext cx="2138589" cy="2256250"/>
      </dsp:txXfrm>
    </dsp:sp>
    <dsp:sp modelId="{381FCDEB-627A-467F-B646-6BF4957A462D}">
      <dsp:nvSpPr>
        <dsp:cNvPr id="0" name=""/>
        <dsp:cNvSpPr/>
      </dsp:nvSpPr>
      <dsp:spPr>
        <a:xfrm>
          <a:off x="5456309" y="1391704"/>
          <a:ext cx="908663" cy="36526"/>
        </a:xfrm>
        <a:custGeom>
          <a:avLst/>
          <a:gdLst/>
          <a:ahLst/>
          <a:cxnLst/>
          <a:rect l="0" t="0" r="0" b="0"/>
          <a:pathLst>
            <a:path>
              <a:moveTo>
                <a:pt x="0" y="18263"/>
              </a:moveTo>
              <a:lnTo>
                <a:pt x="908663" y="182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 baseline="0">
            <a:latin typeface="Cambria Math" panose="02040503050406030204" pitchFamily="18" charset="0"/>
            <a:ea typeface="全真顏體" panose="02010609000101010101" pitchFamily="49" charset="-120"/>
          </a:endParaRPr>
        </a:p>
      </dsp:txBody>
      <dsp:txXfrm>
        <a:off x="5887925" y="1387251"/>
        <a:ext cx="45433" cy="45433"/>
      </dsp:txXfrm>
    </dsp:sp>
    <dsp:sp modelId="{E74ECCD3-C0BA-4C55-9E06-7458DD4320AA}">
      <dsp:nvSpPr>
        <dsp:cNvPr id="0" name=""/>
        <dsp:cNvSpPr/>
      </dsp:nvSpPr>
      <dsp:spPr>
        <a:xfrm>
          <a:off x="6364973" y="842052"/>
          <a:ext cx="2271659" cy="113582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全額錄取</a:t>
          </a:r>
        </a:p>
      </dsp:txBody>
      <dsp:txXfrm>
        <a:off x="6398240" y="875319"/>
        <a:ext cx="2205125" cy="1069295"/>
      </dsp:txXfrm>
    </dsp:sp>
    <dsp:sp modelId="{F06DCB76-FD9E-4762-9BDF-192312774CF9}">
      <dsp:nvSpPr>
        <dsp:cNvPr id="0" name=""/>
        <dsp:cNvSpPr/>
      </dsp:nvSpPr>
      <dsp:spPr>
        <a:xfrm rot="3277564">
          <a:off x="1945512" y="3420282"/>
          <a:ext cx="1569611" cy="36526"/>
        </a:xfrm>
        <a:custGeom>
          <a:avLst/>
          <a:gdLst/>
          <a:ahLst/>
          <a:cxnLst/>
          <a:rect l="0" t="0" r="0" b="0"/>
          <a:pathLst>
            <a:path>
              <a:moveTo>
                <a:pt x="0" y="18263"/>
              </a:moveTo>
              <a:lnTo>
                <a:pt x="1569611" y="182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 baseline="0">
            <a:latin typeface="Cambria Math" panose="02040503050406030204" pitchFamily="18" charset="0"/>
            <a:ea typeface="全真顏體" panose="02010609000101010101" pitchFamily="49" charset="-120"/>
          </a:endParaRPr>
        </a:p>
      </dsp:txBody>
      <dsp:txXfrm>
        <a:off x="2691077" y="3399305"/>
        <a:ext cx="78480" cy="78480"/>
      </dsp:txXfrm>
    </dsp:sp>
    <dsp:sp modelId="{849EAAB4-47D8-4ACF-B0D7-9DC872B89982}">
      <dsp:nvSpPr>
        <dsp:cNvPr id="0" name=""/>
        <dsp:cNvSpPr/>
      </dsp:nvSpPr>
      <dsp:spPr>
        <a:xfrm>
          <a:off x="3184650" y="2775002"/>
          <a:ext cx="2271659" cy="2606934"/>
        </a:xfrm>
        <a:prstGeom prst="roundRect">
          <a:avLst>
            <a:gd name="adj" fmla="val 10000"/>
          </a:avLst>
        </a:prstGeom>
        <a:solidFill>
          <a:srgbClr val="0000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報名人數</a:t>
          </a:r>
          <a:endParaRPr lang="en-US" altLang="zh-TW" sz="3700" kern="1200" baseline="0" dirty="0"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多於</a:t>
          </a:r>
          <a:endParaRPr lang="en-US" altLang="zh-TW" sz="3700" kern="1200" baseline="0" dirty="0"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招生名額</a:t>
          </a:r>
        </a:p>
      </dsp:txBody>
      <dsp:txXfrm>
        <a:off x="3251185" y="2841537"/>
        <a:ext cx="2138589" cy="2473864"/>
      </dsp:txXfrm>
    </dsp:sp>
    <dsp:sp modelId="{9AD1CC82-376B-4E86-B146-5896157F8FAA}">
      <dsp:nvSpPr>
        <dsp:cNvPr id="0" name=""/>
        <dsp:cNvSpPr/>
      </dsp:nvSpPr>
      <dsp:spPr>
        <a:xfrm>
          <a:off x="5456309" y="4060206"/>
          <a:ext cx="908663" cy="36526"/>
        </a:xfrm>
        <a:custGeom>
          <a:avLst/>
          <a:gdLst/>
          <a:ahLst/>
          <a:cxnLst/>
          <a:rect l="0" t="0" r="0" b="0"/>
          <a:pathLst>
            <a:path>
              <a:moveTo>
                <a:pt x="0" y="18263"/>
              </a:moveTo>
              <a:lnTo>
                <a:pt x="908663" y="182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 baseline="0">
            <a:latin typeface="Cambria Math" panose="02040503050406030204" pitchFamily="18" charset="0"/>
            <a:ea typeface="全真顏體" panose="02010609000101010101" pitchFamily="49" charset="-120"/>
          </a:endParaRPr>
        </a:p>
      </dsp:txBody>
      <dsp:txXfrm>
        <a:off x="5887925" y="4055752"/>
        <a:ext cx="45433" cy="45433"/>
      </dsp:txXfrm>
    </dsp:sp>
    <dsp:sp modelId="{70F42E22-2C21-4D93-B431-D0D90932325E}">
      <dsp:nvSpPr>
        <dsp:cNvPr id="0" name=""/>
        <dsp:cNvSpPr/>
      </dsp:nvSpPr>
      <dsp:spPr>
        <a:xfrm>
          <a:off x="6364973" y="3510554"/>
          <a:ext cx="2271659" cy="11358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進行比序</a:t>
          </a:r>
        </a:p>
      </dsp:txBody>
      <dsp:txXfrm>
        <a:off x="6398240" y="3543821"/>
        <a:ext cx="2205125" cy="10692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79C580-2815-48E4-A7BD-383ACEDC0AEC}">
      <dsp:nvSpPr>
        <dsp:cNvPr id="0" name=""/>
        <dsp:cNvSpPr/>
      </dsp:nvSpPr>
      <dsp:spPr>
        <a:xfrm>
          <a:off x="451" y="607815"/>
          <a:ext cx="2070516" cy="207051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全真顏體" pitchFamily="49" charset="-120"/>
            </a:rPr>
            <a:t>基隆市優先免試入學</a:t>
          </a:r>
        </a:p>
      </dsp:txBody>
      <dsp:txXfrm>
        <a:off x="303671" y="911035"/>
        <a:ext cx="1464076" cy="1464076"/>
      </dsp:txXfrm>
    </dsp:sp>
    <dsp:sp modelId="{737E72C8-F2AC-4051-8E69-A1957A60B204}">
      <dsp:nvSpPr>
        <dsp:cNvPr id="0" name=""/>
        <dsp:cNvSpPr/>
      </dsp:nvSpPr>
      <dsp:spPr>
        <a:xfrm rot="4774519">
          <a:off x="2248436" y="1061924"/>
          <a:ext cx="724680" cy="582737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14B612A-54E4-48A0-8582-03C2059047AD}">
      <dsp:nvSpPr>
        <dsp:cNvPr id="0" name=""/>
        <dsp:cNvSpPr/>
      </dsp:nvSpPr>
      <dsp:spPr>
        <a:xfrm>
          <a:off x="3106676" y="0"/>
          <a:ext cx="2465487" cy="2070516"/>
        </a:xfrm>
        <a:prstGeom prst="ellipse">
          <a:avLst/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shade val="51000"/>
                <a:satMod val="130000"/>
              </a:schemeClr>
            </a:gs>
            <a:gs pos="80000">
              <a:schemeClr val="accent2">
                <a:hueOff val="-14400000"/>
                <a:satOff val="-50003"/>
                <a:lumOff val="60001"/>
                <a:alphaOff val="0"/>
                <a:shade val="93000"/>
                <a:satMod val="130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全真顏體" pitchFamily="49" charset="-120"/>
            </a:rPr>
            <a:t>基北區</a:t>
          </a:r>
          <a:endParaRPr lang="en-US" altLang="zh-TW" sz="3000" b="1" kern="1200" dirty="0"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全真顏體" pitchFamily="49" charset="-120"/>
          </a:endParaRP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1" kern="12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全真顏體" pitchFamily="49" charset="-120"/>
            </a:rPr>
            <a:t>免試入學</a:t>
          </a:r>
        </a:p>
      </dsp:txBody>
      <dsp:txXfrm>
        <a:off x="3467738" y="303220"/>
        <a:ext cx="1743363" cy="146407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82B04-A74F-4475-BD78-F58F0ACED62D}">
      <dsp:nvSpPr>
        <dsp:cNvPr id="0" name=""/>
        <dsp:cNvSpPr/>
      </dsp:nvSpPr>
      <dsp:spPr>
        <a:xfrm>
          <a:off x="905654" y="662"/>
          <a:ext cx="1809320" cy="9046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市立</a:t>
          </a:r>
        </a:p>
      </dsp:txBody>
      <dsp:txXfrm>
        <a:off x="932151" y="27159"/>
        <a:ext cx="1756326" cy="851666"/>
      </dsp:txXfrm>
    </dsp:sp>
    <dsp:sp modelId="{92F16BAE-7777-459D-9EBE-5E719DEBAE1A}">
      <dsp:nvSpPr>
        <dsp:cNvPr id="0" name=""/>
        <dsp:cNvSpPr/>
      </dsp:nvSpPr>
      <dsp:spPr>
        <a:xfrm>
          <a:off x="1086586" y="905323"/>
          <a:ext cx="180932" cy="678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495"/>
              </a:lnTo>
              <a:lnTo>
                <a:pt x="180932" y="67849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425778-BAEC-419B-B764-1ACF3ECF3986}">
      <dsp:nvSpPr>
        <dsp:cNvPr id="0" name=""/>
        <dsp:cNvSpPr/>
      </dsp:nvSpPr>
      <dsp:spPr>
        <a:xfrm>
          <a:off x="1267518" y="1131488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安樂</a:t>
          </a:r>
        </a:p>
      </dsp:txBody>
      <dsp:txXfrm>
        <a:off x="1294015" y="1157985"/>
        <a:ext cx="1394462" cy="851666"/>
      </dsp:txXfrm>
    </dsp:sp>
    <dsp:sp modelId="{B70CD24C-3CF9-4784-964F-FDC08DFD8D80}">
      <dsp:nvSpPr>
        <dsp:cNvPr id="0" name=""/>
        <dsp:cNvSpPr/>
      </dsp:nvSpPr>
      <dsp:spPr>
        <a:xfrm>
          <a:off x="1086586" y="905323"/>
          <a:ext cx="180932" cy="1809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9320"/>
              </a:lnTo>
              <a:lnTo>
                <a:pt x="180932" y="18093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4796E7-0556-4D3E-870F-3D4246B36E85}">
      <dsp:nvSpPr>
        <dsp:cNvPr id="0" name=""/>
        <dsp:cNvSpPr/>
      </dsp:nvSpPr>
      <dsp:spPr>
        <a:xfrm>
          <a:off x="1267518" y="2262313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012998"/>
              <a:satOff val="3602"/>
              <a:lumOff val="81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中山</a:t>
          </a:r>
        </a:p>
      </dsp:txBody>
      <dsp:txXfrm>
        <a:off x="1294015" y="2288810"/>
        <a:ext cx="1394462" cy="851666"/>
      </dsp:txXfrm>
    </dsp:sp>
    <dsp:sp modelId="{07477450-10EB-460F-B19B-2E1A70E80BB3}">
      <dsp:nvSpPr>
        <dsp:cNvPr id="0" name=""/>
        <dsp:cNvSpPr/>
      </dsp:nvSpPr>
      <dsp:spPr>
        <a:xfrm>
          <a:off x="1086586" y="905323"/>
          <a:ext cx="180932" cy="29401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0146"/>
              </a:lnTo>
              <a:lnTo>
                <a:pt x="180932" y="294014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BCB35B-F6C1-41C3-BA99-E0CF5C4E6F79}">
      <dsp:nvSpPr>
        <dsp:cNvPr id="0" name=""/>
        <dsp:cNvSpPr/>
      </dsp:nvSpPr>
      <dsp:spPr>
        <a:xfrm>
          <a:off x="1267518" y="3393139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2025996"/>
              <a:satOff val="7204"/>
              <a:lumOff val="162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暖暖</a:t>
          </a:r>
        </a:p>
      </dsp:txBody>
      <dsp:txXfrm>
        <a:off x="1294015" y="3419636"/>
        <a:ext cx="1394462" cy="851666"/>
      </dsp:txXfrm>
    </dsp:sp>
    <dsp:sp modelId="{F0EBED71-2231-4E1D-A693-EFA5361C183C}">
      <dsp:nvSpPr>
        <dsp:cNvPr id="0" name=""/>
        <dsp:cNvSpPr/>
      </dsp:nvSpPr>
      <dsp:spPr>
        <a:xfrm>
          <a:off x="1086586" y="905323"/>
          <a:ext cx="180932" cy="4070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70971"/>
              </a:lnTo>
              <a:lnTo>
                <a:pt x="180932" y="407097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9D6E1-B6E9-4EEF-8A3E-E865CB95D658}">
      <dsp:nvSpPr>
        <dsp:cNvPr id="0" name=""/>
        <dsp:cNvSpPr/>
      </dsp:nvSpPr>
      <dsp:spPr>
        <a:xfrm>
          <a:off x="1267518" y="4523964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038993"/>
              <a:satOff val="10807"/>
              <a:lumOff val="244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八斗</a:t>
          </a:r>
          <a:endParaRPr lang="en-US" altLang="zh-TW" sz="4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ea typeface="金梅毛行書" pitchFamily="49" charset="-120"/>
          </a:endParaRPr>
        </a:p>
      </dsp:txBody>
      <dsp:txXfrm>
        <a:off x="1294015" y="4550461"/>
        <a:ext cx="1394462" cy="851666"/>
      </dsp:txXfrm>
    </dsp:sp>
    <dsp:sp modelId="{C826DDDE-337B-4C83-9617-40879F4AFAB5}">
      <dsp:nvSpPr>
        <dsp:cNvPr id="0" name=""/>
        <dsp:cNvSpPr/>
      </dsp:nvSpPr>
      <dsp:spPr>
        <a:xfrm>
          <a:off x="3167305" y="662"/>
          <a:ext cx="1809320" cy="904660"/>
        </a:xfrm>
        <a:prstGeom prst="roundRect">
          <a:avLst>
            <a:gd name="adj" fmla="val 10000"/>
          </a:avLst>
        </a:prstGeom>
        <a:solidFill>
          <a:schemeClr val="accent4">
            <a:hueOff val="5571488"/>
            <a:satOff val="19812"/>
            <a:lumOff val="44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國立</a:t>
          </a:r>
        </a:p>
      </dsp:txBody>
      <dsp:txXfrm>
        <a:off x="3193802" y="27159"/>
        <a:ext cx="1756326" cy="851666"/>
      </dsp:txXfrm>
    </dsp:sp>
    <dsp:sp modelId="{F81BB4E1-71D4-4A3E-9868-151359D40DEC}">
      <dsp:nvSpPr>
        <dsp:cNvPr id="0" name=""/>
        <dsp:cNvSpPr/>
      </dsp:nvSpPr>
      <dsp:spPr>
        <a:xfrm>
          <a:off x="3348237" y="905323"/>
          <a:ext cx="180932" cy="678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8495"/>
              </a:lnTo>
              <a:lnTo>
                <a:pt x="180932" y="67849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38A22-8364-462E-9F38-076CD78D29F1}">
      <dsp:nvSpPr>
        <dsp:cNvPr id="0" name=""/>
        <dsp:cNvSpPr/>
      </dsp:nvSpPr>
      <dsp:spPr>
        <a:xfrm>
          <a:off x="3529169" y="1131488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4051991"/>
              <a:satOff val="14409"/>
              <a:lumOff val="325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solidFill>
                <a:schemeClr val="bg1">
                  <a:lumMod val="85000"/>
                </a:schemeClr>
              </a:solidFill>
              <a:ea typeface="金梅毛行書" pitchFamily="49" charset="-120"/>
            </a:rPr>
            <a:t>基中</a:t>
          </a:r>
        </a:p>
      </dsp:txBody>
      <dsp:txXfrm>
        <a:off x="3555666" y="1157985"/>
        <a:ext cx="1394462" cy="851666"/>
      </dsp:txXfrm>
    </dsp:sp>
    <dsp:sp modelId="{A8D5D995-DB0A-4963-8FAA-BF944D35CD18}">
      <dsp:nvSpPr>
        <dsp:cNvPr id="0" name=""/>
        <dsp:cNvSpPr/>
      </dsp:nvSpPr>
      <dsp:spPr>
        <a:xfrm>
          <a:off x="3348237" y="905323"/>
          <a:ext cx="180932" cy="1809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9320"/>
              </a:lnTo>
              <a:lnTo>
                <a:pt x="180932" y="18093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B33DE5-F5CC-4A3B-A656-1B7DAC779211}">
      <dsp:nvSpPr>
        <dsp:cNvPr id="0" name=""/>
        <dsp:cNvSpPr/>
      </dsp:nvSpPr>
      <dsp:spPr>
        <a:xfrm>
          <a:off x="3529169" y="2262313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5064989"/>
              <a:satOff val="18011"/>
              <a:lumOff val="407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solidFill>
                <a:schemeClr val="bg1">
                  <a:lumMod val="85000"/>
                </a:schemeClr>
              </a:solidFill>
              <a:ea typeface="金梅毛行書" pitchFamily="49" charset="-120"/>
            </a:rPr>
            <a:t>基女</a:t>
          </a:r>
        </a:p>
      </dsp:txBody>
      <dsp:txXfrm>
        <a:off x="3555666" y="2288810"/>
        <a:ext cx="1394462" cy="851666"/>
      </dsp:txXfrm>
    </dsp:sp>
    <dsp:sp modelId="{8367E015-005C-4857-AF32-FC81449A7184}">
      <dsp:nvSpPr>
        <dsp:cNvPr id="0" name=""/>
        <dsp:cNvSpPr/>
      </dsp:nvSpPr>
      <dsp:spPr>
        <a:xfrm>
          <a:off x="3348237" y="905323"/>
          <a:ext cx="183913" cy="2895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5709"/>
              </a:lnTo>
              <a:lnTo>
                <a:pt x="183913" y="289570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DB7E19-A974-407D-8FAE-3E9C9128AAC7}">
      <dsp:nvSpPr>
        <dsp:cNvPr id="0" name=""/>
        <dsp:cNvSpPr/>
      </dsp:nvSpPr>
      <dsp:spPr>
        <a:xfrm>
          <a:off x="3532151" y="3348702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077987"/>
              <a:satOff val="21613"/>
              <a:lumOff val="488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solidFill>
                <a:schemeClr val="bg1">
                  <a:lumMod val="85000"/>
                </a:schemeClr>
              </a:solidFill>
              <a:ea typeface="金梅毛行書" pitchFamily="49" charset="-120"/>
            </a:rPr>
            <a:t>基商</a:t>
          </a:r>
        </a:p>
      </dsp:txBody>
      <dsp:txXfrm>
        <a:off x="3558648" y="3375199"/>
        <a:ext cx="1394462" cy="851666"/>
      </dsp:txXfrm>
    </dsp:sp>
    <dsp:sp modelId="{04DD0759-BC7E-44EE-B439-009A2226EB43}">
      <dsp:nvSpPr>
        <dsp:cNvPr id="0" name=""/>
        <dsp:cNvSpPr/>
      </dsp:nvSpPr>
      <dsp:spPr>
        <a:xfrm>
          <a:off x="3348237" y="905323"/>
          <a:ext cx="180932" cy="40709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70971"/>
              </a:lnTo>
              <a:lnTo>
                <a:pt x="180932" y="407097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BDB875-A036-47F6-8C29-1FEF94829933}">
      <dsp:nvSpPr>
        <dsp:cNvPr id="0" name=""/>
        <dsp:cNvSpPr/>
      </dsp:nvSpPr>
      <dsp:spPr>
        <a:xfrm>
          <a:off x="3529169" y="4523964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7090984"/>
              <a:satOff val="25215"/>
              <a:lumOff val="570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solidFill>
                <a:schemeClr val="bg1">
                  <a:lumMod val="85000"/>
                </a:schemeClr>
              </a:solidFill>
              <a:ea typeface="金梅毛行書" pitchFamily="49" charset="-120"/>
            </a:rPr>
            <a:t>基海</a:t>
          </a:r>
        </a:p>
      </dsp:txBody>
      <dsp:txXfrm>
        <a:off x="3555666" y="4550461"/>
        <a:ext cx="1394462" cy="851666"/>
      </dsp:txXfrm>
    </dsp:sp>
    <dsp:sp modelId="{6807BFD2-A5C2-4D68-BF29-DF9357093A18}">
      <dsp:nvSpPr>
        <dsp:cNvPr id="0" name=""/>
        <dsp:cNvSpPr/>
      </dsp:nvSpPr>
      <dsp:spPr>
        <a:xfrm>
          <a:off x="5460058" y="32723"/>
          <a:ext cx="1809320" cy="904660"/>
        </a:xfrm>
        <a:prstGeom prst="roundRect">
          <a:avLst>
            <a:gd name="adj" fmla="val 10000"/>
          </a:avLst>
        </a:prstGeom>
        <a:solidFill>
          <a:schemeClr val="accent4">
            <a:hueOff val="11142976"/>
            <a:satOff val="39624"/>
            <a:lumOff val="8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ea typeface="金梅毛行書" pitchFamily="49" charset="-120"/>
            </a:rPr>
            <a:t>私立</a:t>
          </a:r>
        </a:p>
      </dsp:txBody>
      <dsp:txXfrm>
        <a:off x="5486555" y="59220"/>
        <a:ext cx="1756326" cy="851666"/>
      </dsp:txXfrm>
    </dsp:sp>
    <dsp:sp modelId="{4D11BC61-266B-40FB-9983-9D32AC003A91}">
      <dsp:nvSpPr>
        <dsp:cNvPr id="0" name=""/>
        <dsp:cNvSpPr/>
      </dsp:nvSpPr>
      <dsp:spPr>
        <a:xfrm>
          <a:off x="5640990" y="937384"/>
          <a:ext cx="127524" cy="6272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7291"/>
              </a:lnTo>
              <a:lnTo>
                <a:pt x="127524" y="6272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BD8B3E-D863-44D6-91BD-CB7D89408A96}">
      <dsp:nvSpPr>
        <dsp:cNvPr id="0" name=""/>
        <dsp:cNvSpPr/>
      </dsp:nvSpPr>
      <dsp:spPr>
        <a:xfrm>
          <a:off x="5768515" y="1112345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8103983"/>
              <a:satOff val="28817"/>
              <a:lumOff val="651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二信</a:t>
          </a:r>
        </a:p>
      </dsp:txBody>
      <dsp:txXfrm>
        <a:off x="5795012" y="1138842"/>
        <a:ext cx="1394462" cy="851666"/>
      </dsp:txXfrm>
    </dsp:sp>
    <dsp:sp modelId="{21E1479B-BA1A-4A28-ACB0-5A65433585E6}">
      <dsp:nvSpPr>
        <dsp:cNvPr id="0" name=""/>
        <dsp:cNvSpPr/>
      </dsp:nvSpPr>
      <dsp:spPr>
        <a:xfrm>
          <a:off x="5640990" y="937384"/>
          <a:ext cx="149829" cy="1777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7259"/>
              </a:lnTo>
              <a:lnTo>
                <a:pt x="149829" y="177725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F9DAAC-E35D-4408-99EB-B58F47612786}">
      <dsp:nvSpPr>
        <dsp:cNvPr id="0" name=""/>
        <dsp:cNvSpPr/>
      </dsp:nvSpPr>
      <dsp:spPr>
        <a:xfrm>
          <a:off x="5790820" y="2262313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116980"/>
              <a:satOff val="32420"/>
              <a:lumOff val="733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行書" pitchFamily="49" charset="-120"/>
            </a:rPr>
            <a:t>聖心</a:t>
          </a:r>
        </a:p>
      </dsp:txBody>
      <dsp:txXfrm>
        <a:off x="5817317" y="2288810"/>
        <a:ext cx="1394462" cy="851666"/>
      </dsp:txXfrm>
    </dsp:sp>
    <dsp:sp modelId="{95DB5383-32B2-4580-98E8-00CDEDF6D922}">
      <dsp:nvSpPr>
        <dsp:cNvPr id="0" name=""/>
        <dsp:cNvSpPr/>
      </dsp:nvSpPr>
      <dsp:spPr>
        <a:xfrm>
          <a:off x="5640990" y="937384"/>
          <a:ext cx="149829" cy="29080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08085"/>
              </a:lnTo>
              <a:lnTo>
                <a:pt x="149829" y="290808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60874A-4FF7-4A5A-A2A1-437C5655775D}">
      <dsp:nvSpPr>
        <dsp:cNvPr id="0" name=""/>
        <dsp:cNvSpPr/>
      </dsp:nvSpPr>
      <dsp:spPr>
        <a:xfrm>
          <a:off x="5790820" y="3393139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0129979"/>
              <a:satOff val="36022"/>
              <a:lumOff val="814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solidFill>
                <a:schemeClr val="bg1">
                  <a:lumMod val="85000"/>
                </a:schemeClr>
              </a:solidFill>
              <a:ea typeface="金梅毛行書" pitchFamily="49" charset="-120"/>
            </a:rPr>
            <a:t>光隆</a:t>
          </a:r>
        </a:p>
      </dsp:txBody>
      <dsp:txXfrm>
        <a:off x="5817317" y="3419636"/>
        <a:ext cx="1394462" cy="851666"/>
      </dsp:txXfrm>
    </dsp:sp>
    <dsp:sp modelId="{01FF7729-7F25-486A-972E-D0E20F6C2F9E}">
      <dsp:nvSpPr>
        <dsp:cNvPr id="0" name=""/>
        <dsp:cNvSpPr/>
      </dsp:nvSpPr>
      <dsp:spPr>
        <a:xfrm>
          <a:off x="5640990" y="937384"/>
          <a:ext cx="149829" cy="40389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8910"/>
              </a:lnTo>
              <a:lnTo>
                <a:pt x="149829" y="403891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60104-5680-4BB5-BA78-9208EDE208CA}">
      <dsp:nvSpPr>
        <dsp:cNvPr id="0" name=""/>
        <dsp:cNvSpPr/>
      </dsp:nvSpPr>
      <dsp:spPr>
        <a:xfrm>
          <a:off x="5790820" y="4523964"/>
          <a:ext cx="1447456" cy="9046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1142976"/>
              <a:satOff val="39624"/>
              <a:lumOff val="8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535" tIns="59690" rIns="89535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700" kern="1200" dirty="0">
              <a:solidFill>
                <a:schemeClr val="bg1">
                  <a:lumMod val="85000"/>
                </a:schemeClr>
              </a:solidFill>
              <a:ea typeface="金梅毛行書" pitchFamily="49" charset="-120"/>
            </a:rPr>
            <a:t>培德</a:t>
          </a:r>
        </a:p>
      </dsp:txBody>
      <dsp:txXfrm>
        <a:off x="5817317" y="4550461"/>
        <a:ext cx="1394462" cy="8516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76E4C-4446-4524-956B-1F32047961D4}">
      <dsp:nvSpPr>
        <dsp:cNvPr id="0" name=""/>
        <dsp:cNvSpPr/>
      </dsp:nvSpPr>
      <dsp:spPr>
        <a:xfrm>
          <a:off x="4326" y="1639093"/>
          <a:ext cx="2271659" cy="23190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報名該校</a:t>
          </a:r>
          <a:endParaRPr lang="en-US" altLang="zh-TW" sz="4000" b="1" kern="1200" baseline="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baseline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普通科</a:t>
          </a:r>
        </a:p>
      </dsp:txBody>
      <dsp:txXfrm>
        <a:off x="70861" y="1705628"/>
        <a:ext cx="2138589" cy="2185987"/>
      </dsp:txXfrm>
    </dsp:sp>
    <dsp:sp modelId="{9B656810-6531-4C27-A29E-CA7E339C3EC1}">
      <dsp:nvSpPr>
        <dsp:cNvPr id="0" name=""/>
        <dsp:cNvSpPr/>
      </dsp:nvSpPr>
      <dsp:spPr>
        <a:xfrm rot="18191920">
          <a:off x="1900554" y="2086031"/>
          <a:ext cx="1659527" cy="36526"/>
        </a:xfrm>
        <a:custGeom>
          <a:avLst/>
          <a:gdLst/>
          <a:ahLst/>
          <a:cxnLst/>
          <a:rect l="0" t="0" r="0" b="0"/>
          <a:pathLst>
            <a:path>
              <a:moveTo>
                <a:pt x="0" y="18263"/>
              </a:moveTo>
              <a:lnTo>
                <a:pt x="1659527" y="182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00" kern="1200" baseline="0">
            <a:latin typeface="Cambria Math" panose="02040503050406030204" pitchFamily="18" charset="0"/>
            <a:ea typeface="全真顏體" panose="02010609000101010101" pitchFamily="49" charset="-120"/>
          </a:endParaRPr>
        </a:p>
      </dsp:txBody>
      <dsp:txXfrm>
        <a:off x="2688829" y="2062806"/>
        <a:ext cx="82976" cy="82976"/>
      </dsp:txXfrm>
    </dsp:sp>
    <dsp:sp modelId="{9194FD9E-4B58-4A6F-B9A5-75AE542EB0BA}">
      <dsp:nvSpPr>
        <dsp:cNvPr id="0" name=""/>
        <dsp:cNvSpPr/>
      </dsp:nvSpPr>
      <dsp:spPr>
        <a:xfrm>
          <a:off x="3184650" y="215307"/>
          <a:ext cx="2271659" cy="23893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報名人數</a:t>
          </a:r>
          <a:endParaRPr lang="en-US" altLang="zh-TW" sz="3700" b="1" kern="1200" baseline="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少於</a:t>
          </a:r>
          <a:endParaRPr lang="en-US" altLang="zh-TW" sz="3700" b="1" kern="1200" baseline="0" dirty="0">
            <a:solidFill>
              <a:srgbClr val="008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baseline="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全真顏體" panose="02010609000101010101" pitchFamily="49" charset="-120"/>
            </a:rPr>
            <a:t>招生名額</a:t>
          </a:r>
        </a:p>
      </dsp:txBody>
      <dsp:txXfrm>
        <a:off x="3251185" y="281842"/>
        <a:ext cx="2138589" cy="2256250"/>
      </dsp:txXfrm>
    </dsp:sp>
    <dsp:sp modelId="{381FCDEB-627A-467F-B646-6BF4957A462D}">
      <dsp:nvSpPr>
        <dsp:cNvPr id="0" name=""/>
        <dsp:cNvSpPr/>
      </dsp:nvSpPr>
      <dsp:spPr>
        <a:xfrm>
          <a:off x="5456309" y="1391704"/>
          <a:ext cx="908663" cy="36526"/>
        </a:xfrm>
        <a:custGeom>
          <a:avLst/>
          <a:gdLst/>
          <a:ahLst/>
          <a:cxnLst/>
          <a:rect l="0" t="0" r="0" b="0"/>
          <a:pathLst>
            <a:path>
              <a:moveTo>
                <a:pt x="0" y="18263"/>
              </a:moveTo>
              <a:lnTo>
                <a:pt x="908663" y="182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 baseline="0">
            <a:latin typeface="Cambria Math" panose="02040503050406030204" pitchFamily="18" charset="0"/>
            <a:ea typeface="全真顏體" panose="02010609000101010101" pitchFamily="49" charset="-120"/>
          </a:endParaRPr>
        </a:p>
      </dsp:txBody>
      <dsp:txXfrm>
        <a:off x="5887925" y="1387251"/>
        <a:ext cx="45433" cy="45433"/>
      </dsp:txXfrm>
    </dsp:sp>
    <dsp:sp modelId="{E74ECCD3-C0BA-4C55-9E06-7458DD4320AA}">
      <dsp:nvSpPr>
        <dsp:cNvPr id="0" name=""/>
        <dsp:cNvSpPr/>
      </dsp:nvSpPr>
      <dsp:spPr>
        <a:xfrm>
          <a:off x="6364973" y="842052"/>
          <a:ext cx="2271659" cy="113582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全額錄取</a:t>
          </a:r>
        </a:p>
      </dsp:txBody>
      <dsp:txXfrm>
        <a:off x="6398240" y="875319"/>
        <a:ext cx="2205125" cy="1069295"/>
      </dsp:txXfrm>
    </dsp:sp>
    <dsp:sp modelId="{F06DCB76-FD9E-4762-9BDF-192312774CF9}">
      <dsp:nvSpPr>
        <dsp:cNvPr id="0" name=""/>
        <dsp:cNvSpPr/>
      </dsp:nvSpPr>
      <dsp:spPr>
        <a:xfrm rot="3277564">
          <a:off x="1945512" y="3420282"/>
          <a:ext cx="1569611" cy="36526"/>
        </a:xfrm>
        <a:custGeom>
          <a:avLst/>
          <a:gdLst/>
          <a:ahLst/>
          <a:cxnLst/>
          <a:rect l="0" t="0" r="0" b="0"/>
          <a:pathLst>
            <a:path>
              <a:moveTo>
                <a:pt x="0" y="18263"/>
              </a:moveTo>
              <a:lnTo>
                <a:pt x="1569611" y="18263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 baseline="0">
            <a:latin typeface="Cambria Math" panose="02040503050406030204" pitchFamily="18" charset="0"/>
            <a:ea typeface="全真顏體" panose="02010609000101010101" pitchFamily="49" charset="-120"/>
          </a:endParaRPr>
        </a:p>
      </dsp:txBody>
      <dsp:txXfrm>
        <a:off x="2691077" y="3399305"/>
        <a:ext cx="78480" cy="78480"/>
      </dsp:txXfrm>
    </dsp:sp>
    <dsp:sp modelId="{849EAAB4-47D8-4ACF-B0D7-9DC872B89982}">
      <dsp:nvSpPr>
        <dsp:cNvPr id="0" name=""/>
        <dsp:cNvSpPr/>
      </dsp:nvSpPr>
      <dsp:spPr>
        <a:xfrm>
          <a:off x="3184650" y="2775002"/>
          <a:ext cx="2271659" cy="2606934"/>
        </a:xfrm>
        <a:prstGeom prst="roundRect">
          <a:avLst>
            <a:gd name="adj" fmla="val 10000"/>
          </a:avLst>
        </a:prstGeom>
        <a:solidFill>
          <a:srgbClr val="0000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報名人數</a:t>
          </a:r>
          <a:endParaRPr lang="en-US" altLang="zh-TW" sz="3700" kern="1200" baseline="0" dirty="0"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多於</a:t>
          </a:r>
          <a:endParaRPr lang="en-US" altLang="zh-TW" sz="3700" kern="1200" baseline="0" dirty="0">
            <a:latin typeface="Cambria Math" panose="02040503050406030204" pitchFamily="18" charset="0"/>
            <a:ea typeface="全真顏體" panose="02010609000101010101" pitchFamily="49" charset="-120"/>
          </a:endParaRPr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招生名額</a:t>
          </a:r>
        </a:p>
      </dsp:txBody>
      <dsp:txXfrm>
        <a:off x="3251185" y="2841537"/>
        <a:ext cx="2138589" cy="2473864"/>
      </dsp:txXfrm>
    </dsp:sp>
    <dsp:sp modelId="{9AD1CC82-376B-4E86-B146-5896157F8FAA}">
      <dsp:nvSpPr>
        <dsp:cNvPr id="0" name=""/>
        <dsp:cNvSpPr/>
      </dsp:nvSpPr>
      <dsp:spPr>
        <a:xfrm>
          <a:off x="5456309" y="4060206"/>
          <a:ext cx="908663" cy="36526"/>
        </a:xfrm>
        <a:custGeom>
          <a:avLst/>
          <a:gdLst/>
          <a:ahLst/>
          <a:cxnLst/>
          <a:rect l="0" t="0" r="0" b="0"/>
          <a:pathLst>
            <a:path>
              <a:moveTo>
                <a:pt x="0" y="18263"/>
              </a:moveTo>
              <a:lnTo>
                <a:pt x="908663" y="182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 baseline="0">
            <a:latin typeface="Cambria Math" panose="02040503050406030204" pitchFamily="18" charset="0"/>
            <a:ea typeface="全真顏體" panose="02010609000101010101" pitchFamily="49" charset="-120"/>
          </a:endParaRPr>
        </a:p>
      </dsp:txBody>
      <dsp:txXfrm>
        <a:off x="5887925" y="4055752"/>
        <a:ext cx="45433" cy="45433"/>
      </dsp:txXfrm>
    </dsp:sp>
    <dsp:sp modelId="{70F42E22-2C21-4D93-B431-D0D90932325E}">
      <dsp:nvSpPr>
        <dsp:cNvPr id="0" name=""/>
        <dsp:cNvSpPr/>
      </dsp:nvSpPr>
      <dsp:spPr>
        <a:xfrm>
          <a:off x="6364973" y="3510554"/>
          <a:ext cx="2271659" cy="11358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kern="1200" baseline="0" dirty="0">
              <a:latin typeface="Cambria Math" panose="02040503050406030204" pitchFamily="18" charset="0"/>
              <a:ea typeface="全真顏體" panose="02010609000101010101" pitchFamily="49" charset="-120"/>
            </a:rPr>
            <a:t>進行比序</a:t>
          </a:r>
        </a:p>
      </dsp:txBody>
      <dsp:txXfrm>
        <a:off x="6398240" y="3543821"/>
        <a:ext cx="2205125" cy="1069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8886D6B-AEAC-4769-A956-52B5D9BDFA4F}" type="datetimeFigureOut">
              <a:rPr lang="zh-TW" altLang="en-US"/>
              <a:pPr>
                <a:defRPr/>
              </a:pPr>
              <a:t>2020/6/19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D9B108-8B31-489B-AAD3-0F4732A2CF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2724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0B41370-E4F3-4B82-8FC5-75F696EC613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97294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87625" tIns="43814" rIns="87625" bIns="43814"/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2524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72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7284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C84142E-9B89-43D9-B473-AE56BDB52317}" type="slidenum">
              <a:rPr lang="zh-TW" altLang="en-US" sz="1200"/>
              <a:pPr algn="r"/>
              <a:t>94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D1630C-26BD-4C3C-8246-D525E0BD3594}" type="slidenum">
              <a:rPr lang="zh-TW" altLang="en-US" smtClean="0"/>
              <a:pPr>
                <a:defRPr/>
              </a:pPr>
              <a:t>116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97815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B41370-E4F3-4B82-8FC5-75F696EC6138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72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97284" name="投影片編號版面配置區 3"/>
          <p:cNvSpPr txBox="1">
            <a:spLocks noGrp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C84142E-9B89-43D9-B473-AE56BDB52317}" type="slidenum">
              <a:rPr lang="zh-TW" altLang="en-US" sz="1200"/>
              <a:pPr algn="r"/>
              <a:t>33</a:t>
            </a:fld>
            <a:endParaRPr lang="en-US" altLang="zh-TW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編號版面配置區 6"/>
          <p:cNvSpPr txBox="1">
            <a:spLocks noGrp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FDFA290-A50E-4E27-ADDB-276CEBFF3306}" type="slidenum">
              <a:rPr lang="zh-TW" altLang="en-US" sz="1200"/>
              <a:pPr algn="r"/>
              <a:t>46</a:t>
            </a:fld>
            <a:endParaRPr lang="en-US" altLang="zh-TW" sz="1200"/>
          </a:p>
        </p:txBody>
      </p:sp>
      <p:sp>
        <p:nvSpPr>
          <p:cNvPr id="92163" name="Rectangle 7"/>
          <p:cNvSpPr txBox="1">
            <a:spLocks noGrp="1" noChangeArrowheads="1"/>
          </p:cNvSpPr>
          <p:nvPr/>
        </p:nvSpPr>
        <p:spPr bwMode="auto">
          <a:xfrm>
            <a:off x="3886201" y="8688389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04" tIns="46003" rIns="92004" bIns="46003" anchor="b"/>
          <a:lstStyle/>
          <a:p>
            <a:pPr algn="r" defTabSz="952500"/>
            <a:fld id="{B01F9BC7-CA21-43FC-BCC6-AAFC645496CA}" type="slidenum">
              <a:rPr lang="en-US" altLang="zh-TW" sz="1200">
                <a:latin typeface="Times New Roman" pitchFamily="18" charset="0"/>
              </a:rPr>
              <a:pPr algn="r" defTabSz="952500"/>
              <a:t>46</a:t>
            </a:fld>
            <a:endParaRPr lang="en-US" altLang="zh-TW" sz="1200">
              <a:latin typeface="Times New Roman" pitchFamily="18" charset="0"/>
            </a:endParaRPr>
          </a:p>
        </p:txBody>
      </p:sp>
      <p:sp>
        <p:nvSpPr>
          <p:cNvPr id="92164" name="Rectangle 7"/>
          <p:cNvSpPr txBox="1">
            <a:spLocks noGrp="1" noChangeArrowheads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0" tIns="45535" rIns="91070" bIns="45535" anchor="b"/>
          <a:lstStyle/>
          <a:p>
            <a:pPr algn="r" defTabSz="947738"/>
            <a:fld id="{3F785712-4849-4C20-9E3D-A20FED62B68D}" type="slidenum">
              <a:rPr lang="en-US" altLang="zh-TW" sz="1200"/>
              <a:pPr algn="r" defTabSz="947738"/>
              <a:t>46</a:t>
            </a:fld>
            <a:endParaRPr lang="en-US" altLang="zh-TW" sz="1200"/>
          </a:p>
        </p:txBody>
      </p:sp>
      <p:sp>
        <p:nvSpPr>
          <p:cNvPr id="921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0563"/>
            <a:ext cx="4567238" cy="3425825"/>
          </a:xfrm>
          <a:ln/>
        </p:spPr>
      </p:sp>
      <p:sp>
        <p:nvSpPr>
          <p:cNvPr id="921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90" y="4341815"/>
            <a:ext cx="5026025" cy="4116387"/>
          </a:xfrm>
          <a:noFill/>
          <a:ln/>
        </p:spPr>
        <p:txBody>
          <a:bodyPr lIns="92004" tIns="46003" rIns="92004" bIns="46003"/>
          <a:lstStyle/>
          <a:p>
            <a:r>
              <a:rPr lang="en-US" altLang="zh-TW"/>
              <a:t>1.</a:t>
            </a:r>
            <a:r>
              <a:rPr lang="zh-TW" altLang="en-US"/>
              <a:t>法律依據：國民教育法第</a:t>
            </a:r>
            <a:r>
              <a:rPr lang="en-US" altLang="zh-TW"/>
              <a:t>1</a:t>
            </a:r>
            <a:r>
              <a:rPr lang="zh-TW" altLang="en-US"/>
              <a:t>條：國民教育依中華民國憲法第一百五十八條之規定，以養成德、智、體、群 、美五育均衡發展之健全國民為宗旨。</a:t>
            </a:r>
            <a:endParaRPr lang="en-US" altLang="zh-TW"/>
          </a:p>
          <a:p>
            <a:r>
              <a:rPr lang="en-US" altLang="zh-TW"/>
              <a:t>2.</a:t>
            </a:r>
            <a:r>
              <a:rPr lang="zh-TW" altLang="en-US"/>
              <a:t> 適性入學，落實</a:t>
            </a:r>
            <a:r>
              <a:rPr lang="en-US" altLang="zh-TW"/>
              <a:t>『</a:t>
            </a:r>
            <a:r>
              <a:rPr lang="zh-TW" altLang="en-US"/>
              <a:t>德智體群美五育均衡發展</a:t>
            </a:r>
            <a:r>
              <a:rPr lang="en-US" altLang="zh-TW"/>
              <a:t>』</a:t>
            </a:r>
          </a:p>
          <a:p>
            <a:r>
              <a:rPr lang="en-US" altLang="zh-TW"/>
              <a:t>3.</a:t>
            </a:r>
            <a:r>
              <a:rPr lang="zh-TW" altLang="en-US"/>
              <a:t>適性：能、願意、實行</a:t>
            </a:r>
            <a:r>
              <a:rPr lang="en-US" altLang="zh-TW"/>
              <a:t>(can,want,do)</a:t>
            </a:r>
          </a:p>
          <a:p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投影片編號版面配置區 6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4F62E23-11E0-4E23-82A0-72C4DDBFE207}" type="slidenum">
              <a:rPr lang="zh-TW" altLang="en-US" sz="1200"/>
              <a:pPr algn="r"/>
              <a:t>47</a:t>
            </a:fld>
            <a:endParaRPr lang="en-US" altLang="zh-TW" sz="1200"/>
          </a:p>
        </p:txBody>
      </p:sp>
      <p:sp>
        <p:nvSpPr>
          <p:cNvPr id="91139" name="Rectangle 7"/>
          <p:cNvSpPr txBox="1">
            <a:spLocks noGrp="1" noChangeArrowheads="1"/>
          </p:cNvSpPr>
          <p:nvPr/>
        </p:nvSpPr>
        <p:spPr bwMode="auto">
          <a:xfrm>
            <a:off x="3886200" y="8688389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04" tIns="46003" rIns="92004" bIns="46003" anchor="b"/>
          <a:lstStyle/>
          <a:p>
            <a:pPr algn="r" defTabSz="952500"/>
            <a:fld id="{2287E5CC-C6C6-4539-8437-7012AE18ADDD}" type="slidenum">
              <a:rPr lang="en-US" altLang="zh-TW" sz="1200">
                <a:latin typeface="Times New Roman" pitchFamily="18" charset="0"/>
              </a:rPr>
              <a:pPr algn="r" defTabSz="952500"/>
              <a:t>47</a:t>
            </a:fld>
            <a:endParaRPr lang="en-US" altLang="zh-TW" sz="1200">
              <a:latin typeface="Times New Roman" pitchFamily="18" charset="0"/>
            </a:endParaRPr>
          </a:p>
        </p:txBody>
      </p:sp>
      <p:sp>
        <p:nvSpPr>
          <p:cNvPr id="9114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0" tIns="45535" rIns="91070" bIns="45535" anchor="b"/>
          <a:lstStyle/>
          <a:p>
            <a:pPr algn="r" defTabSz="947738"/>
            <a:fld id="{F7D7900D-DE4C-4330-BCEC-A8F3F38AB2FA}" type="slidenum">
              <a:rPr lang="en-US" altLang="zh-TW" sz="1200"/>
              <a:pPr algn="r" defTabSz="947738"/>
              <a:t>47</a:t>
            </a:fld>
            <a:endParaRPr lang="en-US" altLang="zh-TW" sz="1200"/>
          </a:p>
        </p:txBody>
      </p:sp>
      <p:sp>
        <p:nvSpPr>
          <p:cNvPr id="911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0563"/>
            <a:ext cx="4567238" cy="3425825"/>
          </a:xfrm>
          <a:ln/>
        </p:spPr>
      </p:sp>
      <p:sp>
        <p:nvSpPr>
          <p:cNvPr id="911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9" y="4341813"/>
            <a:ext cx="5026025" cy="4116387"/>
          </a:xfrm>
          <a:noFill/>
          <a:ln/>
        </p:spPr>
        <p:txBody>
          <a:bodyPr lIns="92004" tIns="46003" rIns="92004" bIns="46003"/>
          <a:lstStyle/>
          <a:p>
            <a:r>
              <a:rPr lang="en-US" altLang="zh-TW"/>
              <a:t>1.</a:t>
            </a:r>
            <a:r>
              <a:rPr lang="zh-TW" altLang="en-US"/>
              <a:t>法律依據：國民教育法第</a:t>
            </a:r>
            <a:r>
              <a:rPr lang="en-US" altLang="zh-TW"/>
              <a:t>1</a:t>
            </a:r>
            <a:r>
              <a:rPr lang="zh-TW" altLang="en-US"/>
              <a:t>條：國民教育依中華民國憲法第一百五十八條之規定，以養成德、智、體、群 、美五育均衡發展之健全國民為宗旨。</a:t>
            </a:r>
            <a:endParaRPr lang="en-US" altLang="zh-TW"/>
          </a:p>
          <a:p>
            <a:r>
              <a:rPr lang="en-US" altLang="zh-TW"/>
              <a:t>2.</a:t>
            </a:r>
            <a:r>
              <a:rPr lang="zh-TW" altLang="en-US"/>
              <a:t> 適性入學，落實</a:t>
            </a:r>
            <a:r>
              <a:rPr lang="en-US" altLang="zh-TW"/>
              <a:t>『</a:t>
            </a:r>
            <a:r>
              <a:rPr lang="zh-TW" altLang="en-US"/>
              <a:t>德智體群美五育均衡發展</a:t>
            </a:r>
            <a:r>
              <a:rPr lang="en-US" altLang="zh-TW"/>
              <a:t>』</a:t>
            </a:r>
          </a:p>
          <a:p>
            <a:r>
              <a:rPr lang="en-US" altLang="zh-TW"/>
              <a:t>3.</a:t>
            </a:r>
            <a:r>
              <a:rPr lang="zh-TW" altLang="en-US"/>
              <a:t>適性：能、願意、實行</a:t>
            </a:r>
            <a:r>
              <a:rPr lang="en-US" altLang="zh-TW"/>
              <a:t>(can,want,do)</a:t>
            </a:r>
          </a:p>
          <a:p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投影片編號版面配置區 6"/>
          <p:cNvSpPr txBox="1">
            <a:spLocks noGrp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A4003C7-0F4C-4A9D-86B2-4DD53F738E19}" type="slidenum">
              <a:rPr lang="zh-TW" altLang="en-US" sz="1200"/>
              <a:pPr algn="r"/>
              <a:t>48</a:t>
            </a:fld>
            <a:endParaRPr lang="en-US" altLang="zh-TW" sz="1200"/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3886201" y="8688389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04" tIns="46003" rIns="92004" bIns="46003" anchor="b"/>
          <a:lstStyle/>
          <a:p>
            <a:pPr algn="r" defTabSz="952500"/>
            <a:fld id="{5407B7A9-6C1D-4547-85E4-577933B9DB0B}" type="slidenum">
              <a:rPr lang="en-US" altLang="zh-TW" sz="1200">
                <a:latin typeface="Times New Roman" pitchFamily="18" charset="0"/>
              </a:rPr>
              <a:pPr algn="r" defTabSz="952500"/>
              <a:t>48</a:t>
            </a:fld>
            <a:endParaRPr lang="en-US" altLang="zh-TW" sz="1200">
              <a:latin typeface="Times New Roman" pitchFamily="18" charset="0"/>
            </a:endParaRPr>
          </a:p>
        </p:txBody>
      </p:sp>
      <p:sp>
        <p:nvSpPr>
          <p:cNvPr id="93188" name="Rectangle 7"/>
          <p:cNvSpPr txBox="1">
            <a:spLocks noGrp="1" noChangeArrowheads="1"/>
          </p:cNvSpPr>
          <p:nvPr/>
        </p:nvSpPr>
        <p:spPr bwMode="auto">
          <a:xfrm>
            <a:off x="3884614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070" tIns="45535" rIns="91070" bIns="45535" anchor="b"/>
          <a:lstStyle/>
          <a:p>
            <a:pPr algn="r" defTabSz="947738"/>
            <a:fld id="{DBAD372B-92CB-432B-A1A0-FF1A9F5803C7}" type="slidenum">
              <a:rPr lang="en-US" altLang="zh-TW" sz="1200"/>
              <a:pPr algn="r" defTabSz="947738"/>
              <a:t>48</a:t>
            </a:fld>
            <a:endParaRPr lang="en-US" altLang="zh-TW" sz="1200"/>
          </a:p>
        </p:txBody>
      </p:sp>
      <p:sp>
        <p:nvSpPr>
          <p:cNvPr id="931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0563"/>
            <a:ext cx="4567238" cy="3425825"/>
          </a:xfrm>
          <a:ln/>
        </p:spPr>
      </p:sp>
      <p:sp>
        <p:nvSpPr>
          <p:cNvPr id="931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90" y="4341815"/>
            <a:ext cx="5026025" cy="4116387"/>
          </a:xfrm>
          <a:noFill/>
          <a:ln/>
        </p:spPr>
        <p:txBody>
          <a:bodyPr lIns="92004" tIns="46003" rIns="92004" bIns="46003"/>
          <a:lstStyle/>
          <a:p>
            <a:r>
              <a:rPr lang="en-US" altLang="zh-TW"/>
              <a:t>1.</a:t>
            </a:r>
            <a:r>
              <a:rPr lang="zh-TW" altLang="en-US"/>
              <a:t>法律依據：國民教育法第</a:t>
            </a:r>
            <a:r>
              <a:rPr lang="en-US" altLang="zh-TW"/>
              <a:t>1</a:t>
            </a:r>
            <a:r>
              <a:rPr lang="zh-TW" altLang="en-US"/>
              <a:t>條：國民教育依中華民國憲法第一百五十八條之規定，以養成德、智、體、群 、美五育均衡發展之健全國民為宗旨。</a:t>
            </a:r>
            <a:endParaRPr lang="en-US" altLang="zh-TW"/>
          </a:p>
          <a:p>
            <a:r>
              <a:rPr lang="en-US" altLang="zh-TW"/>
              <a:t>2.</a:t>
            </a:r>
            <a:r>
              <a:rPr lang="zh-TW" altLang="en-US"/>
              <a:t> 適性入學，落實</a:t>
            </a:r>
            <a:r>
              <a:rPr lang="en-US" altLang="zh-TW"/>
              <a:t>『</a:t>
            </a:r>
            <a:r>
              <a:rPr lang="zh-TW" altLang="en-US"/>
              <a:t>德智體群美五育均衡發展</a:t>
            </a:r>
            <a:r>
              <a:rPr lang="en-US" altLang="zh-TW"/>
              <a:t>』</a:t>
            </a:r>
          </a:p>
          <a:p>
            <a:r>
              <a:rPr lang="en-US" altLang="zh-TW"/>
              <a:t>3.</a:t>
            </a:r>
            <a:r>
              <a:rPr lang="zh-TW" altLang="en-US"/>
              <a:t>適性：能、願意、實行</a:t>
            </a:r>
            <a:r>
              <a:rPr lang="en-US" altLang="zh-TW"/>
              <a:t>(can,want,do)</a:t>
            </a:r>
          </a:p>
          <a:p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9163" y="747713"/>
            <a:ext cx="4960937" cy="3721100"/>
          </a:xfrm>
          <a:ln/>
        </p:spPr>
      </p:sp>
      <p:sp>
        <p:nvSpPr>
          <p:cNvPr id="89091" name="備忘稿版面配置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7988" cy="4114800"/>
          </a:xfrm>
          <a:noFill/>
          <a:ln/>
        </p:spPr>
        <p:txBody>
          <a:bodyPr lIns="90726" tIns="45363" rIns="90726" bIns="45363"/>
          <a:lstStyle/>
          <a:p>
            <a:pPr defTabSz="488950"/>
            <a:r>
              <a:rPr lang="zh-TW" altLang="en-US"/>
              <a:t> </a:t>
            </a:r>
          </a:p>
        </p:txBody>
      </p:sp>
      <p:sp>
        <p:nvSpPr>
          <p:cNvPr id="89092" name="投影片編號版面配置區 3"/>
          <p:cNvSpPr txBox="1">
            <a:spLocks noGrp="1"/>
          </p:cNvSpPr>
          <p:nvPr/>
        </p:nvSpPr>
        <p:spPr bwMode="auto">
          <a:xfrm>
            <a:off x="3848101" y="9428165"/>
            <a:ext cx="294798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293" tIns="49146" rIns="98293" bIns="49146" anchor="b"/>
          <a:lstStyle/>
          <a:p>
            <a:pPr algn="r"/>
            <a:fld id="{02D6870D-04FB-4936-A093-ABFD79FC9DCD}" type="slidenum">
              <a:rPr lang="zh-TW" altLang="en-US" sz="1300">
                <a:solidFill>
                  <a:srgbClr val="000000"/>
                </a:solidFill>
                <a:latin typeface="Calibri" pitchFamily="34" charset="0"/>
              </a:rPr>
              <a:pPr algn="r"/>
              <a:t>57</a:t>
            </a:fld>
            <a:endParaRPr lang="en-US" altLang="zh-TW" sz="13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9093" name="日期版面配置區 1"/>
          <p:cNvSpPr txBox="1">
            <a:spLocks noGrp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6" tIns="45363" rIns="90726" bIns="45363"/>
          <a:lstStyle/>
          <a:p>
            <a:pPr algn="r"/>
            <a:endParaRPr lang="zh-TW" altLang="en-US" sz="1200">
              <a:solidFill>
                <a:srgbClr val="000000"/>
              </a:solidFill>
            </a:endParaRPr>
          </a:p>
        </p:txBody>
      </p:sp>
      <p:sp>
        <p:nvSpPr>
          <p:cNvPr id="89094" name="投影片編號版面配置區 2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726" tIns="45363" rIns="90726" bIns="45363" anchor="b"/>
          <a:lstStyle/>
          <a:p>
            <a:pPr algn="r"/>
            <a:fld id="{760B8EDD-C1A0-444D-8B03-E24D406D1530}" type="slidenum">
              <a:rPr lang="en-US" altLang="zh-TW" sz="1200">
                <a:solidFill>
                  <a:srgbClr val="000000"/>
                </a:solidFill>
              </a:rPr>
              <a:pPr algn="r"/>
              <a:t>57</a:t>
            </a:fld>
            <a:endParaRPr lang="zh-TW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/>
              <a:t>後面我們來分別介紹計分方式</a:t>
            </a:r>
          </a:p>
        </p:txBody>
      </p:sp>
      <p:sp>
        <p:nvSpPr>
          <p:cNvPr id="3584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81D4D872-9AAC-4CFC-AFF1-C2652AE41912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4852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188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257" tIns="45629" rIns="91257" bIns="45629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18820" name="投影片編號版面配置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6" rIns="91431" bIns="45716" anchor="b"/>
          <a:lstStyle/>
          <a:p>
            <a:pPr algn="r"/>
            <a:fld id="{0E91A49A-4B47-44DA-8193-2B2C735EC33C}" type="slidenum">
              <a:rPr kumimoji="0" lang="en-US" altLang="zh-TW" sz="1200">
                <a:latin typeface="Calibri" pitchFamily="34" charset="0"/>
              </a:rPr>
              <a:pPr algn="r"/>
              <a:t>62</a:t>
            </a:fld>
            <a:endParaRPr kumimoji="0" lang="en-US" altLang="zh-TW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6A0FB-02D4-476C-8465-78CD0DE2FEC2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B1008-A5CC-431D-A378-F766904F58A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advTm="5000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76640-06A2-445E-957F-D1157100A248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6F416-1F0B-4D3B-9362-AA63006C4FF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advTm="5000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E4530-692E-4195-9E53-786765A25759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2EBB-9C10-4152-B3D9-949F2B4EED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advTm="5000">
    <p:cut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782B2-8295-41C9-AF48-6953CE830C26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67D5B-A2CE-4E9A-891D-2AEA0FEAAA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advTm="5000">
    <p:cut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標題，文字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圖表版面配置區 3"/>
          <p:cNvSpPr>
            <a:spLocks noGrp="1"/>
          </p:cNvSpPr>
          <p:nvPr>
            <p:ph type="chart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A93F-2356-43B3-9883-4080FD5ED177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7AD67-AF25-4E6F-B19C-5A270947176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advTm="5000">
    <p:cut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71146-4781-4528-B699-4BC3454ADCE0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2C251-DEBF-426A-94DC-F987CDC5A3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advTm="5000">
    <p:cut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320C0-042B-4B82-B26D-0A968B8E9836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ECC16-F396-4168-8C86-03E8B006987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advTm="5000">
    <p:cut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77"/>
            <a:ext cx="9144000" cy="1069515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95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428FD-2B7B-47EB-AD24-2C69F54343A3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D4324-0639-4B95-9197-0694AF3EC1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advTm="5000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B1F31-42E9-4ACF-83BA-85CBADDD2126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66A7D-32FB-40E9-AA96-22E1C728D5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advTm="5000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E49EB-96D6-4DBC-81F6-00EB64B3F52C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991DD-663C-48E7-8822-310FF128D0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advTm="5000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A667A-0C94-4978-9CD4-A0115500B066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06915-B9DC-4002-A062-0A1FA076AF6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advTm="5000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45DB2-C3F6-4116-87B4-177C664449EB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CB147-1AD3-4A56-8AF4-1233A699F44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advTm="5000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014DF-E2E3-41D4-A6D5-B6CD1EB70825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DF18D5-A645-43E9-9A17-8BE5B0EED2C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advTm="5000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F7BE6-3F18-4A05-9E05-D2FAE2EA1DFA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FE338-190D-4AAF-942A-8654049740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advTm="5000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8281F-95C0-4620-BE2D-9FA97322BA02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5CD21-08C9-4C2D-A33F-E09BF8513B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advTm="5000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1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84013CD6-AFBE-4167-A2AE-AE241DC4FC5F}" type="datetime1">
              <a:rPr lang="zh-TW" altLang="en-US"/>
              <a:pPr>
                <a:defRPr/>
              </a:pPr>
              <a:t>2020/6/19</a:t>
            </a:fld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zh-TW" altLang="en-US"/>
              <a:t>免試會考新趨勢&amp;技職教育十二年國教面面觀</a:t>
            </a: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A618F77-D4B2-409B-A9A6-125CAAB569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  <p:sldLayoutId id="2147483649" r:id="rId15"/>
    <p:sldLayoutId id="2147483664" r:id="rId16"/>
    <p:sldLayoutId id="2147483665" r:id="rId17"/>
  </p:sldLayoutIdLst>
  <p:transition advTm="5000">
    <p:cut thruBlk="1"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ap.nace.edu.tw/PressRelease1090206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ap.nace.edu.tw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e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emf"/><Relationship Id="rId5" Type="http://schemas.openxmlformats.org/officeDocument/2006/relationships/package" Target="../embeddings/Microsoft_Word_Document2.docx"/><Relationship Id="rId4" Type="http://schemas.openxmlformats.org/officeDocument/2006/relationships/oleObject" Target="../embeddings/oleObject2.bin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12basic.kl.edu.tw/" TargetMode="Externa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12basic.edu.tw/" TargetMode="Externa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cap.nace.edu.tw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adapt.k12ea.gov.tw/" TargetMode="Externa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203.72.29.166/search" TargetMode="Externa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techexpo.moe.edu.tw/search/profile_edutype.php?ec=5" TargetMode="Externa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me.moe.edu.tw/junior/search/" TargetMode="Externa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me.moe.edu.tw/junior/search/" TargetMode="External"/><Relationship Id="rId2" Type="http://schemas.openxmlformats.org/officeDocument/2006/relationships/hyperlink" Target="https://techexpo.moe.edu.tw/search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054" name="Rectangle 12"/>
          <p:cNvSpPr>
            <a:spLocks noChangeArrowheads="1"/>
          </p:cNvSpPr>
          <p:nvPr/>
        </p:nvSpPr>
        <p:spPr bwMode="auto">
          <a:xfrm>
            <a:off x="827585" y="2106722"/>
            <a:ext cx="777686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基隆市政府教育處</a:t>
            </a:r>
            <a:endParaRPr lang="en-US" altLang="zh-TW" sz="54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十二年國教適性入學宣導</a:t>
            </a:r>
            <a:endParaRPr lang="zh-TW" altLang="en-US" sz="54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  <a:cs typeface="華康儷中黑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899593" y="4509120"/>
            <a:ext cx="7344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教育部國民及學前教育署</a:t>
            </a:r>
            <a:endParaRPr lang="en-US" altLang="zh-TW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r>
              <a:rPr lang="en-US" altLang="zh-TW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109</a:t>
            </a:r>
            <a:r>
              <a:rPr lang="zh-TW" alt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年國中畢業生適性入學宣導講師</a:t>
            </a:r>
            <a:r>
              <a:rPr lang="en-US" altLang="zh-TW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zh-TW" alt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陳裕宏</a:t>
            </a:r>
            <a:r>
              <a:rPr lang="zh-TW" alt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主講</a:t>
            </a:r>
            <a:endParaRPr lang="en-US" altLang="zh-TW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33" y="468564"/>
            <a:ext cx="1948709" cy="144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952" y="491950"/>
            <a:ext cx="1764000" cy="1445137"/>
          </a:xfrm>
          <a:prstGeom prst="rect">
            <a:avLst/>
          </a:prstGeom>
        </p:spPr>
      </p:pic>
    </p:spTree>
  </p:cSld>
  <p:clrMapOvr>
    <a:masterClrMapping/>
  </p:clrMapOvr>
  <p:transition advTm="5000"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/>
          </p:cNvSpPr>
          <p:nvPr/>
        </p:nvSpPr>
        <p:spPr bwMode="auto">
          <a:xfrm>
            <a:off x="428596" y="1071545"/>
            <a:ext cx="8358246" cy="4500595"/>
          </a:xfrm>
          <a:prstGeom prst="rect">
            <a:avLst/>
          </a:prstGeom>
          <a:solidFill>
            <a:srgbClr val="CCFFCC"/>
          </a:solidFill>
          <a:ln w="12700">
            <a:solidFill>
              <a:srgbClr val="3333F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5.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持續擴大辦理</a:t>
            </a:r>
            <a:r>
              <a:rPr lang="zh-TW" alt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學習區完全免試入學</a:t>
            </a:r>
            <a:endParaRPr lang="en-US" altLang="zh-TW" sz="20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㊣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108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學年度：單點型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11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校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+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區域型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38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校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(7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區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)=49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校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0" hangingPunct="0">
              <a:spcBef>
                <a:spcPts val="0"/>
              </a:spcBef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109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學年度：單點型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11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校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+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區域型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50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校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(9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區</a:t>
            </a:r>
            <a:r>
              <a: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)=61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校</a:t>
            </a:r>
            <a:endParaRPr lang="en-US" altLang="zh-TW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zh-TW" altLang="en-US" sz="2000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         </a:t>
            </a:r>
            <a:r>
              <a:rPr lang="zh-TW" altLang="en-US" sz="2000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基隆區</a:t>
            </a:r>
            <a:r>
              <a:rPr lang="en-US" altLang="zh-TW" sz="2000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(12</a:t>
            </a:r>
            <a:r>
              <a:rPr lang="zh-TW" altLang="en-US" sz="2000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校，涵蓋基隆市全境及新北市瑞芳、萬里、雙溪、貢寮、</a:t>
            </a:r>
            <a:endParaRPr lang="en-US" altLang="zh-TW" sz="2000" dirty="0">
              <a:solidFill>
                <a:srgbClr val="99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eaLnBrk="0" hangingPunct="0">
              <a:defRPr/>
            </a:pPr>
            <a:r>
              <a:rPr lang="zh-TW" altLang="en-US" sz="2000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                       平溪、汐止等區，包括</a:t>
            </a:r>
            <a:endParaRPr lang="en-US" altLang="zh-TW" sz="2000" dirty="0">
              <a:solidFill>
                <a:srgbClr val="99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eaLnBrk="0" hangingPunct="0">
              <a:defRPr/>
            </a:pPr>
            <a:r>
              <a:rPr lang="zh-TW" altLang="en-US" sz="3000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      </a:t>
            </a:r>
            <a:r>
              <a:rPr lang="zh-TW" altLang="en-US" sz="3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中山高中、</a:t>
            </a:r>
            <a:r>
              <a:rPr lang="zh-TW" altLang="en-US" sz="3000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暖暖高中</a:t>
            </a:r>
            <a:r>
              <a:rPr lang="zh-TW" altLang="en-US" sz="3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、八斗高中、雙溪高中</a:t>
            </a:r>
            <a:endParaRPr lang="en-US" altLang="zh-TW" sz="30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eaLnBrk="0" hangingPunct="0">
              <a:defRPr/>
            </a:pPr>
            <a:r>
              <a:rPr lang="zh-TW" altLang="en-US" sz="3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      基隆高中、基隆女中、基隆海事、基隆商工</a:t>
            </a:r>
            <a:endParaRPr lang="en-US" altLang="zh-TW" sz="30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eaLnBrk="0" hangingPunct="0">
              <a:defRPr/>
            </a:pPr>
            <a:r>
              <a:rPr lang="zh-TW" altLang="en-US" sz="3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      二信高中、聖心高中、光隆家商、培德工家</a:t>
            </a:r>
            <a:endParaRPr lang="en-US" altLang="zh-TW" sz="30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eaLnBrk="0" hangingPunct="0">
              <a:defRPr/>
            </a:pPr>
            <a:r>
              <a:rPr lang="zh-TW" alt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</a:t>
            </a:r>
            <a:r>
              <a:rPr lang="zh-TW" altLang="en-US" sz="1600" b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安樂高中、瑞芳高工、秀峰高中、樟樹高中不在列</a:t>
            </a:r>
            <a:endParaRPr lang="en-US" altLang="zh-TW" sz="1600" b="1" u="sng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㊣不採計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國中教育會考成績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及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志 願序積分</a:t>
            </a:r>
            <a:endParaRPr lang="en-US" altLang="zh-TW" sz="2000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0" hangingPunct="0">
              <a:spcBef>
                <a:spcPts val="600"/>
              </a:spcBef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㊣學生可報名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一校一科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，未獲錄取再參加</a:t>
            </a:r>
            <a:r>
              <a:rPr lang="zh-TW" altLang="en-US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優免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zh-TW" altLang="en-US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大免</a:t>
            </a:r>
          </a:p>
        </p:txBody>
      </p:sp>
    </p:spTree>
    <p:extLst>
      <p:ext uri="{BB962C8B-B14F-4D97-AF65-F5344CB8AC3E}">
        <p14:creationId xmlns:p14="http://schemas.microsoft.com/office/powerpoint/2010/main" val="392330128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pic>
        <p:nvPicPr>
          <p:cNvPr id="7" name="圖片 6" descr="images (1)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285984" y="2714620"/>
            <a:ext cx="3929090" cy="92333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分享</a:t>
            </a:r>
            <a:r>
              <a:rPr kumimoji="0"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與</a:t>
            </a:r>
            <a:r>
              <a:rPr kumimoji="0"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建議</a:t>
            </a:r>
          </a:p>
        </p:txBody>
      </p:sp>
    </p:spTree>
  </p:cSld>
  <p:clrMapOvr>
    <a:masterClrMapping/>
  </p:clrMapOvr>
  <p:transition advTm="5000">
    <p:cut thruBlk="1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285852" y="428604"/>
            <a:ext cx="6500858" cy="892552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未來的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大必備能力</a:t>
            </a:r>
            <a:endParaRPr lang="en-US" altLang="zh-TW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zh-TW" altLang="en-US" sz="1200" dirty="0"/>
              <a:t>美國白宮科技創新顧問  亞歷克．羅斯</a:t>
            </a:r>
            <a:endParaRPr kumimoji="0" lang="zh-TW" altLang="en-US" sz="4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785786" y="1500176"/>
            <a:ext cx="4357718" cy="474745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文化的理解力與流暢度</a:t>
            </a:r>
          </a:p>
          <a:p>
            <a:pPr>
              <a:spcBef>
                <a:spcPts val="300"/>
              </a:spcBef>
              <a:defRPr/>
            </a:pPr>
            <a:r>
              <a:rPr lang="en-US" altLang="zh-TW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外語能力</a:t>
            </a:r>
            <a:endParaRPr lang="zh-TW" altLang="en-US" sz="2000" dirty="0"/>
          </a:p>
          <a:p>
            <a:pPr>
              <a:spcBef>
                <a:spcPts val="300"/>
              </a:spcBef>
              <a:defRPr/>
            </a:pP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移動能力</a:t>
            </a:r>
          </a:p>
          <a:p>
            <a:pPr>
              <a:spcBef>
                <a:spcPts val="300"/>
              </a:spcBef>
              <a:defRPr/>
            </a:pPr>
            <a:r>
              <a:rPr lang="en-US" altLang="zh-TW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</a:t>
            </a: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數位能力</a:t>
            </a:r>
          </a:p>
          <a:p>
            <a:pPr>
              <a:spcBef>
                <a:spcPts val="300"/>
              </a:spcBef>
              <a:defRPr/>
            </a:pP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跨領域學習</a:t>
            </a:r>
            <a:endParaRPr lang="en-US" alt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300"/>
              </a:spcBef>
              <a:defRPr/>
            </a:pPr>
            <a:r>
              <a:rPr lang="en-US" altLang="zh-TW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</a:t>
            </a: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終身學習</a:t>
            </a:r>
          </a:p>
          <a:p>
            <a:pPr>
              <a:spcBef>
                <a:spcPts val="300"/>
              </a:spcBef>
              <a:defRPr/>
            </a:pP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EQ(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情感智商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TW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300"/>
              </a:spcBef>
              <a:defRPr/>
            </a:pPr>
            <a:r>
              <a:rPr lang="en-US" altLang="zh-TW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</a:t>
            </a: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創新能力</a:t>
            </a:r>
          </a:p>
          <a:p>
            <a:pPr>
              <a:spcBef>
                <a:spcPts val="300"/>
              </a:spcBef>
              <a:defRPr/>
            </a:pP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學習如何思考</a:t>
            </a:r>
          </a:p>
          <a:p>
            <a:pPr>
              <a:spcBef>
                <a:spcPts val="300"/>
              </a:spcBef>
              <a:defRPr/>
            </a:pPr>
            <a:r>
              <a:rPr lang="en-US" altLang="zh-TW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</a:t>
            </a: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解決問題的能力</a:t>
            </a:r>
          </a:p>
        </p:txBody>
      </p:sp>
      <p:pic>
        <p:nvPicPr>
          <p:cNvPr id="7" name="圖片 6" descr="MF105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42" y="1928801"/>
            <a:ext cx="3043238" cy="4057651"/>
          </a:xfrm>
          <a:prstGeom prst="rect">
            <a:avLst/>
          </a:prstGeom>
        </p:spPr>
      </p:pic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標題 1"/>
          <p:cNvSpPr>
            <a:spLocks noGrp="1"/>
          </p:cNvSpPr>
          <p:nvPr>
            <p:ph type="title" idx="4294967295"/>
          </p:nvPr>
        </p:nvSpPr>
        <p:spPr>
          <a:xfrm>
            <a:off x="755652" y="1484314"/>
            <a:ext cx="7777163" cy="3960812"/>
          </a:xfrm>
        </p:spPr>
        <p:txBody>
          <a:bodyPr/>
          <a:lstStyle/>
          <a:p>
            <a:pPr algn="l" eaLnBrk="1" hangingPunct="1"/>
            <a:r>
              <a:rPr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只要有先天的才情與後天的專注，再冷門的事業，做到</a:t>
            </a:r>
            <a:r>
              <a:rPr lang="zh-TW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頂尖</a:t>
            </a:r>
            <a:r>
              <a:rPr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，照樣贏得尊敬</a:t>
            </a: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/>
            </a:r>
            <a:b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</a:b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/>
            </a:r>
            <a:b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</a:b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                       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                             </a:t>
            </a:r>
            <a:r>
              <a:rPr lang="en-US" altLang="zh-TW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〜〜</a:t>
            </a:r>
            <a:r>
              <a:rPr lang="zh-TW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高希均</a:t>
            </a:r>
            <a:r>
              <a:rPr lang="en-US" altLang="zh-TW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(</a:t>
            </a:r>
            <a:r>
              <a:rPr lang="zh-TW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天下雜誌創辦人</a:t>
            </a:r>
            <a:r>
              <a:rPr lang="en-US" altLang="zh-TW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)</a:t>
            </a:r>
          </a:p>
        </p:txBody>
      </p:sp>
    </p:spTree>
  </p:cSld>
  <p:clrMapOvr>
    <a:masterClrMapping/>
  </p:clrMapOvr>
  <p:transition>
    <p:cut thruBlk="1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標題 1"/>
          <p:cNvSpPr>
            <a:spLocks noGrp="1"/>
          </p:cNvSpPr>
          <p:nvPr>
            <p:ph type="title" idx="4294967295"/>
          </p:nvPr>
        </p:nvSpPr>
        <p:spPr>
          <a:xfrm>
            <a:off x="642912" y="642917"/>
            <a:ext cx="7889903" cy="5643603"/>
          </a:xfrm>
        </p:spPr>
        <p:txBody>
          <a:bodyPr/>
          <a:lstStyle/>
          <a:p>
            <a:pPr eaLnBrk="1" hangingPunct="1">
              <a:spcBef>
                <a:spcPts val="3000"/>
              </a:spcBef>
            </a:pPr>
            <a:r>
              <a:rPr lang="zh-TW" altLang="en-US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廿一世紀最重要的成功要素</a:t>
            </a:r>
            <a:r>
              <a:rPr lang="en-US" altLang="zh-TW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/>
            </a:r>
            <a:br>
              <a:rPr lang="en-US" altLang="zh-TW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/>
            </a:r>
            <a:br>
              <a:rPr lang="en-US" altLang="zh-TW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</a:br>
            <a:r>
              <a:rPr lang="zh-TW" alt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跨文化能力</a:t>
            </a:r>
            <a:r>
              <a:rPr lang="en-US" altLang="zh-TW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/>
            </a:r>
            <a:br>
              <a:rPr lang="en-US" altLang="zh-TW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</a:br>
            <a:r>
              <a:rPr lang="zh-TW" altLang="en-US" sz="8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跨學科能力</a:t>
            </a:r>
            <a:r>
              <a:rPr lang="en-US" altLang="zh-TW" sz="8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/>
            </a:r>
            <a:br>
              <a:rPr lang="en-US" altLang="zh-TW" sz="8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/>
            </a:r>
            <a:br>
              <a:rPr lang="en-US" altLang="zh-TW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</a:br>
            <a:r>
              <a:rPr lang="zh-TW" alt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                           </a:t>
            </a:r>
            <a:r>
              <a:rPr lang="en-US" altLang="zh-TW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</a:t>
            </a:r>
            <a:r>
              <a:rPr lang="zh-TW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～國際教育專家  吳道揆博士</a:t>
            </a:r>
            <a:endParaRPr lang="en-US" altLang="zh-TW" sz="20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</p:spTree>
  </p:cSld>
  <p:clrMapOvr>
    <a:masterClrMapping/>
  </p:clrMapOvr>
  <p:transition>
    <p:cut thruBlk="1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 bwMode="auto">
          <a:xfrm>
            <a:off x="2071670" y="571481"/>
            <a:ext cx="1071570" cy="15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kumimoji="1" lang="en-US" altLang="zh-TW" sz="1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</a:t>
            </a:r>
            <a:endParaRPr kumimoji="1" lang="en-US" altLang="zh-TW" sz="10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標楷體" pitchFamily="65" charset="-120"/>
              <a:cs typeface="+mj-cs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5143504" y="142853"/>
            <a:ext cx="264320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lang="en-US" altLang="zh-TW" sz="20000" b="1" kern="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mbria" pitchFamily="18" charset="0"/>
                <a:cs typeface="Arial Unicode MS" pitchFamily="34" charset="-120"/>
              </a:rPr>
              <a:t>π</a:t>
            </a: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1571604" y="2285993"/>
            <a:ext cx="621510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lang="zh-TW" altLang="en-US" sz="4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廿一世紀最需要的是</a:t>
            </a:r>
            <a:br>
              <a:rPr lang="zh-TW" altLang="en-US" sz="4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</a:b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跨領域</a:t>
            </a:r>
            <a:r>
              <a:rPr lang="zh-TW" altLang="en-US" sz="4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的綜合性人才，從事熱愛的工作，並將</a:t>
            </a:r>
            <a:endParaRPr lang="en-US" altLang="zh-TW" sz="4400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lvl="0" eaLnBrk="0" hangingPunct="0"/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理論</a:t>
            </a:r>
            <a:r>
              <a:rPr lang="zh-TW" altLang="en-US" sz="4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與</a:t>
            </a: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創新</a:t>
            </a:r>
            <a:r>
              <a:rPr lang="zh-TW" altLang="en-US" sz="4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結合運用</a:t>
            </a:r>
            <a:endParaRPr lang="en-US" altLang="zh-TW" sz="4400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algn="r" eaLnBrk="0" hangingPunct="0">
              <a:spcBef>
                <a:spcPts val="1200"/>
              </a:spcBef>
            </a:pPr>
            <a:r>
              <a:rPr kumimoji="1" lang="en-US" altLang="zh-TW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〜〜</a:t>
            </a:r>
            <a:r>
              <a:rPr kumimoji="1" lang="zh-TW" altLang="en-US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李開復</a:t>
            </a:r>
            <a:r>
              <a:rPr kumimoji="1" lang="en-US" altLang="zh-TW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(Google</a:t>
            </a:r>
            <a:r>
              <a:rPr kumimoji="1" lang="zh-TW" altLang="en-US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全球副總裁</a:t>
            </a:r>
            <a:r>
              <a:rPr kumimoji="1" lang="en-US" altLang="zh-TW" sz="2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)</a:t>
            </a:r>
            <a:endParaRPr kumimoji="1" lang="en-US" altLang="zh-TW" sz="44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3714744" y="1071545"/>
            <a:ext cx="857256" cy="500067"/>
          </a:xfrm>
          <a:prstGeom prst="rightArrow">
            <a:avLst/>
          </a:prstGeom>
          <a:solidFill>
            <a:schemeClr val="tx1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內容版面配置區 2"/>
          <p:cNvSpPr>
            <a:spLocks noGrp="1"/>
          </p:cNvSpPr>
          <p:nvPr>
            <p:ph idx="1"/>
          </p:nvPr>
        </p:nvSpPr>
        <p:spPr>
          <a:xfrm>
            <a:off x="428627" y="1285877"/>
            <a:ext cx="8372475" cy="4879975"/>
          </a:xfrm>
        </p:spPr>
        <p:txBody>
          <a:bodyPr/>
          <a:lstStyle/>
          <a:p>
            <a:pPr marL="514350" indent="-514350" algn="just">
              <a:spcBef>
                <a:spcPts val="600"/>
              </a:spcBef>
              <a:buFontTx/>
              <a:buNone/>
              <a:defRPr/>
            </a:pP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一、適時表達就讀的意向</a:t>
            </a:r>
            <a:endParaRPr lang="en-US" altLang="zh-TW" sz="28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>
              <a:spcBef>
                <a:spcPts val="600"/>
              </a:spcBef>
              <a:buFontTx/>
              <a:buNone/>
              <a:defRPr/>
            </a:pP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二、請以學生的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興趣、性向、學習方法和學習習慣</a:t>
            </a: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</a:t>
            </a:r>
            <a:endParaRPr lang="en-US" altLang="zh-TW" sz="28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>
              <a:spcBef>
                <a:spcPts val="0"/>
              </a:spcBef>
              <a:buFontTx/>
              <a:buNone/>
              <a:defRPr/>
            </a:pP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優先考量，再衡量家庭支持、社會發展等因素綜</a:t>
            </a:r>
            <a:endParaRPr lang="en-US" altLang="zh-TW" sz="28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>
              <a:spcBef>
                <a:spcPts val="0"/>
              </a:spcBef>
              <a:buFontTx/>
              <a:buNone/>
              <a:defRPr/>
            </a:pP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合分析後，選擇最適合的進路</a:t>
            </a:r>
            <a:r>
              <a:rPr lang="en-US" altLang="zh-TW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多與學生和家長</a:t>
            </a:r>
            <a:endParaRPr lang="en-US" altLang="zh-TW" sz="28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>
              <a:spcBef>
                <a:spcPts val="0"/>
              </a:spcBef>
              <a:buFontTx/>
              <a:buNone/>
              <a:defRPr/>
            </a:pP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討論商量</a:t>
            </a:r>
            <a:r>
              <a:rPr lang="en-US" altLang="zh-TW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marL="514350" indent="-514350" algn="just">
              <a:spcBef>
                <a:spcPts val="600"/>
              </a:spcBef>
              <a:buFontTx/>
              <a:buNone/>
              <a:defRPr/>
            </a:pP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三、興趣、性向不明確者，可考慮選讀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綜合高中</a:t>
            </a: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，但</a:t>
            </a:r>
            <a:endParaRPr lang="en-US" altLang="zh-TW" sz="28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>
              <a:spcBef>
                <a:spcPts val="0"/>
              </a:spcBef>
              <a:buFontTx/>
              <a:buNone/>
              <a:defRPr/>
            </a:pP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要</a:t>
            </a:r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先瞭解各校所</a:t>
            </a:r>
            <a:r>
              <a:rPr lang="zh-TW" altLang="en-US" sz="2800" b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開設的學程</a:t>
            </a:r>
            <a:endParaRPr lang="en-US" altLang="zh-TW" sz="28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buFontTx/>
              <a:buNone/>
              <a:defRPr/>
            </a:pP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四、善用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多元的入學</a:t>
            </a: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管道</a:t>
            </a:r>
            <a:endParaRPr lang="en-US" altLang="zh-TW" sz="28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buFontTx/>
              <a:buNone/>
              <a:defRPr/>
            </a:pP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五、具有特殊身分者</a:t>
            </a:r>
            <a:r>
              <a:rPr lang="en-US" altLang="zh-TW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如原住民、身心障礙者</a:t>
            </a:r>
            <a:r>
              <a:rPr lang="en-US" altLang="zh-TW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，不要</a:t>
            </a:r>
            <a:endParaRPr lang="en-US" altLang="zh-TW" sz="28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FontTx/>
              <a:buNone/>
              <a:defRPr/>
            </a:pP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放棄加分的權利</a:t>
            </a:r>
            <a:r>
              <a:rPr lang="en-US" altLang="zh-TW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免試入學無門檻規定</a:t>
            </a:r>
            <a:r>
              <a:rPr lang="en-US" altLang="zh-TW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</p:txBody>
      </p:sp>
      <p:sp>
        <p:nvSpPr>
          <p:cNvPr id="5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適性入學建議</a:t>
            </a: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610702" y="1214423"/>
            <a:ext cx="801052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FontTx/>
              <a:buNone/>
              <a:defRPr/>
            </a:pP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五、如果要讀五專</a:t>
            </a:r>
            <a:endParaRPr lang="en-US" altLang="zh-TW" sz="32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服務時數多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優免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60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小時、免試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56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小時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</a:t>
            </a: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記功</a:t>
            </a: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嘉獎、不記過</a:t>
            </a:r>
            <a:endParaRPr lang="en-US" altLang="zh-TW" sz="32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要當幹部或小老師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優免一學期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分、免試一學期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 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體適能要好</a:t>
            </a:r>
            <a:endParaRPr lang="en-US" altLang="zh-TW" sz="32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要參加技藝班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(60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分以上就有加分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家長在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生涯網站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pitchFamily="34" charset="0"/>
              </a:rPr>
              <a:t>國中學生生涯輔導紀錄手冊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要勾五專</a:t>
            </a:r>
            <a:b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全民英檢證照備著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最多可外加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altLang="zh-TW" sz="20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8.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國中教育會考</a:t>
            </a:r>
            <a:endParaRPr lang="en-US" altLang="zh-TW" sz="32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28625" y="214313"/>
            <a:ext cx="8229600" cy="939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適性入學建議</a:t>
            </a: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標題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939800"/>
          </a:xfrm>
        </p:spPr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考前飲食小叮嚀</a:t>
            </a:r>
            <a:r>
              <a:rPr lang="en-US" altLang="zh-TW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</a:t>
            </a:r>
            <a:r>
              <a:rPr lang="zh-TW" alt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取材自康健雜誌等</a:t>
            </a:r>
            <a:r>
              <a:rPr lang="en-US" altLang="zh-TW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)</a:t>
            </a:r>
            <a:endParaRPr lang="zh-TW" alt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714348" y="1928802"/>
            <a:ext cx="7572428" cy="121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lvl="0" indent="-514350" algn="just" eaLnBrk="0" hangingPunct="0">
              <a:spcBef>
                <a:spcPts val="600"/>
              </a:spcBef>
              <a:defRPr/>
            </a:pPr>
            <a:r>
              <a:rPr lang="zh-TW" alt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免疫力</a:t>
            </a:r>
            <a:r>
              <a:rPr lang="zh-TW" altLang="en-US" sz="2400" b="1" kern="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：優質蛋白質、五榖雜糧飯、多顏色蔬果、</a:t>
            </a:r>
            <a:endParaRPr lang="en-US" altLang="zh-TW" sz="2400" b="1" kern="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lvl="0" indent="-514350" algn="just" eaLnBrk="0" hangingPunct="0">
              <a:spcBef>
                <a:spcPts val="0"/>
              </a:spcBef>
              <a:defRPr/>
            </a:pPr>
            <a:r>
              <a:rPr lang="zh-TW" altLang="en-US" sz="2400" b="1" kern="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吃大蒜、喝優酪乳、綜合維他命、</a:t>
            </a:r>
            <a:r>
              <a:rPr lang="zh-TW" altLang="en-US" sz="2400" b="1" kern="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不吃過量</a:t>
            </a:r>
            <a:endParaRPr lang="en-US" altLang="zh-TW" sz="2400" b="1" kern="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lvl="0" indent="-514350" algn="just" eaLnBrk="0" hangingPunct="0">
              <a:spcBef>
                <a:spcPts val="0"/>
              </a:spcBef>
              <a:defRPr/>
            </a:pPr>
            <a:r>
              <a:rPr lang="zh-TW" altLang="en-US" sz="2400" b="1" kern="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脂肪、少吃甜食</a:t>
            </a:r>
            <a:endParaRPr lang="en-US" altLang="zh-TW" sz="2400" b="1" kern="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714348" y="3214686"/>
            <a:ext cx="7572428" cy="9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lvl="0" indent="-514350" algn="just" eaLnBrk="0" hangingPunct="0">
              <a:spcBef>
                <a:spcPts val="600"/>
              </a:spcBef>
              <a:defRPr/>
            </a:pPr>
            <a:r>
              <a:rPr lang="zh-TW" alt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抗壓性</a:t>
            </a:r>
            <a:r>
              <a:rPr lang="zh-TW" altLang="en-US" sz="2400" b="1" kern="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：海藻、菇類、芋頭、大豆製品、乳製品、</a:t>
            </a:r>
            <a:endParaRPr lang="en-US" altLang="zh-TW" sz="2400" b="1" kern="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lvl="0" indent="-514350" algn="just" eaLnBrk="0" hangingPunct="0">
              <a:spcBef>
                <a:spcPts val="0"/>
              </a:spcBef>
              <a:defRPr/>
            </a:pPr>
            <a:r>
              <a:rPr lang="zh-TW" altLang="en-US" sz="2400" b="1" kern="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深海魚、蛋白質、維他命</a:t>
            </a:r>
            <a:r>
              <a:rPr lang="en-US" altLang="en-US" sz="2400" b="1" kern="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</a:t>
            </a:r>
            <a:endParaRPr lang="en-US" altLang="zh-TW" sz="2400" b="1" kern="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714348" y="4214818"/>
            <a:ext cx="7572428" cy="9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lvl="0" indent="-514350" algn="just" eaLnBrk="0" hangingPunct="0">
              <a:spcBef>
                <a:spcPts val="600"/>
              </a:spcBef>
              <a:defRPr/>
            </a:pPr>
            <a:r>
              <a:rPr lang="zh-TW" alt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專注力</a:t>
            </a:r>
            <a:r>
              <a:rPr lang="zh-TW" altLang="en-US" sz="2400" b="1" kern="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：咖啡加肉桂、綠茶、燕麥、莓類水果、黑巧</a:t>
            </a:r>
            <a:endParaRPr lang="en-US" altLang="zh-TW" sz="2400" b="1" kern="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lvl="0" indent="-514350" algn="just" eaLnBrk="0" hangingPunct="0">
              <a:spcBef>
                <a:spcPts val="0"/>
              </a:spcBef>
              <a:defRPr/>
            </a:pPr>
            <a:r>
              <a:rPr lang="zh-TW" altLang="en-US" sz="2400" b="1" kern="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克力或可可、水加檸檬 、甜菜、薄荷茶</a:t>
            </a:r>
            <a:endParaRPr lang="en-US" altLang="zh-TW" sz="2400" b="1" kern="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 bwMode="auto">
          <a:xfrm>
            <a:off x="714348" y="5214950"/>
            <a:ext cx="7572428" cy="92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 algn="just" eaLnBrk="0" hangingPunct="0">
              <a:spcBef>
                <a:spcPts val="600"/>
              </a:spcBef>
              <a:defRPr/>
            </a:pPr>
            <a:r>
              <a:rPr lang="zh-TW" altLang="en-US" sz="2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記憶力</a:t>
            </a:r>
            <a:r>
              <a:rPr lang="zh-TW" altLang="en-US" sz="2400" b="1" kern="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：莓類水果、深海魚、全麥麵包、菠菜、堅果、</a:t>
            </a:r>
            <a:endParaRPr lang="en-US" altLang="zh-TW" sz="2400" b="1" kern="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0" hangingPunct="0">
              <a:spcBef>
                <a:spcPts val="0"/>
              </a:spcBef>
              <a:defRPr/>
            </a:pPr>
            <a:r>
              <a:rPr lang="zh-TW" altLang="en-US" sz="2400" b="1" kern="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雞蛋、燕麥、南瓜、豆腐、葡萄柚</a:t>
            </a:r>
            <a:endParaRPr lang="en-US" altLang="zh-TW" sz="2400" b="1" kern="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 bwMode="auto">
          <a:xfrm>
            <a:off x="714348" y="1142984"/>
            <a:ext cx="7572428" cy="50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免疫力、抗壓性、專注力、記憶力</a:t>
            </a:r>
            <a:endParaRPr kumimoji="1" lang="en-US" altLang="zh-TW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標題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939800"/>
          </a:xfrm>
        </p:spPr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考前飲食小叮嚀</a:t>
            </a:r>
          </a:p>
        </p:txBody>
      </p:sp>
      <p:sp>
        <p:nvSpPr>
          <p:cNvPr id="56323" name="內容版面配置區 2"/>
          <p:cNvSpPr>
            <a:spLocks noGrp="1"/>
          </p:cNvSpPr>
          <p:nvPr>
            <p:ph idx="1"/>
          </p:nvPr>
        </p:nvSpPr>
        <p:spPr>
          <a:xfrm>
            <a:off x="714348" y="1714489"/>
            <a:ext cx="8072494" cy="4500595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buFontTx/>
              <a:buNone/>
              <a:defRPr/>
            </a:pP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早餐很重要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注入一整天能量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  <a:buFontTx/>
              <a:buNone/>
              <a:defRPr/>
            </a:pPr>
            <a:r>
              <a:rPr lang="en-US" altLang="zh-TW" sz="28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8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隨時補充水分</a:t>
            </a:r>
            <a:r>
              <a:rPr lang="en-US" altLang="zh-TW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活絡細胞、提升專注力</a:t>
            </a:r>
            <a:r>
              <a:rPr lang="en-US" altLang="zh-TW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  <a:buFontTx/>
              <a:buNone/>
              <a:defRPr/>
            </a:pP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要吃：低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GI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食物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維持專注力、思考力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                     例如：全麥麵包、糙米、燕麥、蘋果、玉米、酪梨、堅果</a:t>
            </a:r>
            <a:endParaRPr lang="en-US" altLang="zh-TW" sz="20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zh-TW" altLang="en-US" sz="28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不吃：高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GI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食物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血糖快升快降，專注力跟著下降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例如：法國麵包、貝果、白米、高糖點心、精緻甜點</a:t>
            </a:r>
            <a:endParaRPr lang="en-US" altLang="zh-TW" sz="20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buNone/>
              <a:defRPr/>
            </a:pPr>
            <a:r>
              <a:rPr lang="en-US" altLang="zh-TW" sz="28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</a:t>
            </a:r>
            <a:r>
              <a:rPr lang="zh-TW" altLang="en-US" sz="28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避免吃過量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會昏沉想睡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  <a:buFontTx/>
              <a:buNone/>
              <a:defRPr/>
            </a:pP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避免隨意進補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增加腸胃不適的機率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  <a:buFontTx/>
              <a:buNone/>
              <a:defRPr/>
            </a:pPr>
            <a:r>
              <a:rPr lang="en-US" altLang="zh-TW" sz="28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6.</a:t>
            </a:r>
            <a:r>
              <a:rPr lang="zh-TW" altLang="en-US" sz="28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避免喝太多咖啡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咖啡因會引發心悸、造成焦慮、影響思考、</a:t>
            </a: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                            干擾睡眠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標題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939800"/>
          </a:xfrm>
        </p:spPr>
        <p:txBody>
          <a:bodyPr/>
          <a:lstStyle/>
          <a:p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考前飲食小叮嚀</a:t>
            </a:r>
          </a:p>
        </p:txBody>
      </p:sp>
      <p:sp>
        <p:nvSpPr>
          <p:cNvPr id="56323" name="內容版面配置區 2"/>
          <p:cNvSpPr>
            <a:spLocks noGrp="1"/>
          </p:cNvSpPr>
          <p:nvPr>
            <p:ph idx="1"/>
          </p:nvPr>
        </p:nvSpPr>
        <p:spPr>
          <a:xfrm>
            <a:off x="428627" y="1285877"/>
            <a:ext cx="8372475" cy="4879975"/>
          </a:xfrm>
        </p:spPr>
        <p:txBody>
          <a:bodyPr/>
          <a:lstStyle/>
          <a:p>
            <a:pPr>
              <a:spcBef>
                <a:spcPts val="600"/>
              </a:spcBef>
              <a:buFontTx/>
              <a:buNone/>
              <a:defRPr/>
            </a:pP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拒絕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高食物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增加大腦負擔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例如：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高油脂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：漢堡、炸雞、薯條、肥肉、冰淇淋</a:t>
            </a:r>
            <a:endParaRPr lang="en-US" altLang="zh-TW" sz="20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高甜糖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：飲料、汽水、甜點、蜜餞</a:t>
            </a:r>
            <a:endParaRPr lang="en-US" altLang="zh-TW" sz="20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高鹽分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：熱狗、香腸、火腿、滷味、洋芋片、泡麵</a:t>
            </a:r>
            <a:endParaRPr lang="en-US" altLang="zh-TW" sz="20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8.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大腦最愛的食物</a:t>
            </a:r>
            <a:endParaRPr lang="en-US" alt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花生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：延緩大腦衰退                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魚肉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：防止腦細胞退化</a:t>
            </a:r>
            <a:endParaRPr lang="en-US" altLang="zh-TW" sz="20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雞蛋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：促進大腦發育                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核桃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：增強記憶力</a:t>
            </a:r>
            <a:endParaRPr lang="en-US" altLang="zh-TW" sz="20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南瓜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：幫助腦部運轉                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海帶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：健腦益智</a:t>
            </a:r>
            <a:endParaRPr lang="en-US" altLang="zh-TW" sz="20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芝麻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：健腦                               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香蕉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：促進腦細胞生長</a:t>
            </a:r>
            <a:endParaRPr lang="en-US" altLang="zh-TW" sz="20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牛奶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：促進神經細胞生長        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葵花子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：保持大腦思惟敏捷黑髮</a:t>
            </a:r>
            <a:endParaRPr lang="en-US" altLang="zh-TW" sz="20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endParaRPr lang="en-US" altLang="zh-TW" sz="20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buFontTx/>
              <a:buNone/>
              <a:defRPr/>
            </a:pP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buFontTx/>
              <a:buNone/>
              <a:defRPr/>
            </a:pPr>
            <a:endParaRPr lang="en-US" altLang="zh-TW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63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63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28596" y="642919"/>
            <a:ext cx="8358246" cy="1938992"/>
          </a:xfrm>
          <a:prstGeom prst="rect">
            <a:avLst/>
          </a:prstGeom>
          <a:solidFill>
            <a:srgbClr val="CCFFCC"/>
          </a:solidFill>
          <a:ln w="12700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6.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國中教育會考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命題範圍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、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考科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調整</a:t>
            </a:r>
            <a:endParaRPr lang="en-US" altLang="zh-TW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     因應本學期延後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2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週開學，國中教育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會考日程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不變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成績公布日程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不變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，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endParaRPr>
          </a:p>
          <a:p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      各項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入學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作業的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標楷體" pitchFamily="65" charset="-120"/>
                <a:cs typeface="Times New Roman" panose="02020603050405020304" pitchFamily="18" charset="0"/>
              </a:rPr>
              <a:t>日程也不變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algn="just">
              <a:defRPr/>
            </a:pP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     命題範圍配合縮減</a:t>
            </a:r>
            <a:endParaRPr lang="en-US" altLang="zh-TW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algn="just">
              <a:defRPr/>
            </a:pP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     英語聽力測驗暫停施測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9921" y="2924944"/>
            <a:ext cx="3657600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627784" y="6000768"/>
            <a:ext cx="5987578" cy="3682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國中教育會考網站</a:t>
            </a:r>
            <a:r>
              <a:rPr kumimoji="1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109.02.06</a:t>
            </a:r>
            <a:r>
              <a:rPr kumimoji="1" lang="zh-TW" alt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公布</a:t>
            </a:r>
            <a:r>
              <a:rPr kumimoji="1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1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3"/>
              </a:rPr>
              <a:t>https://cap.nace.edu.tw/PressRelease1090206.html</a:t>
            </a:r>
            <a:r>
              <a:rPr kumimoji="1" lang="en-US" altLang="zh-TW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kumimoji="1" lang="zh-TW" altLang="en-US" sz="1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標題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939800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防疫食材</a:t>
            </a:r>
            <a:r>
              <a:rPr lang="en-US" altLang="zh-TW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</a:t>
            </a:r>
            <a:r>
              <a:rPr lang="zh-TW" alt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取材於</a:t>
            </a:r>
            <a:r>
              <a:rPr lang="en-US" altLang="zh-TW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2020/03/19</a:t>
            </a:r>
            <a:r>
              <a:rPr lang="zh-TW" alt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自由時報</a:t>
            </a:r>
            <a:r>
              <a:rPr lang="en-US" altLang="zh-TW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)</a:t>
            </a:r>
            <a:endParaRPr lang="zh-TW" alt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xmlns="" id="{86AB3D4B-FCD9-4954-A7AF-8833B6698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48" y="1268761"/>
            <a:ext cx="8072494" cy="4946323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buFontTx/>
              <a:buNone/>
              <a:defRPr/>
            </a:pPr>
            <a:r>
              <a:rPr lang="en-US" altLang="zh-TW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肉類、海鮮、魚類</a:t>
            </a:r>
            <a:endParaRPr lang="en-US" altLang="zh-TW" sz="2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優質蛋白質，啟動身體能量、補充元氣</a:t>
            </a: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buFontTx/>
              <a:buNone/>
              <a:defRPr/>
            </a:pPr>
            <a:r>
              <a:rPr lang="en-US" altLang="zh-TW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雞蛋</a:t>
            </a:r>
            <a:endParaRPr lang="en-US" altLang="zh-TW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最好料理、最多變化的健康食材</a:t>
            </a: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buFontTx/>
              <a:buNone/>
              <a:defRPr/>
            </a:pPr>
            <a:r>
              <a:rPr lang="en-US" altLang="zh-TW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瓜類</a:t>
            </a:r>
            <a:endParaRPr lang="en-US" altLang="zh-TW" sz="2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富含水份與纖維質</a:t>
            </a: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buNone/>
              <a:defRPr/>
            </a:pPr>
            <a:r>
              <a:rPr lang="en-US" altLang="zh-TW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</a:t>
            </a:r>
            <a:r>
              <a:rPr lang="zh-TW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根莖類蔬果</a:t>
            </a:r>
            <a:endParaRPr lang="en-US" altLang="zh-TW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具有不同的養生功效</a:t>
            </a: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buFontTx/>
              <a:buNone/>
              <a:defRPr/>
            </a:pPr>
            <a:r>
              <a:rPr lang="en-US" altLang="zh-TW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5.</a:t>
            </a: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豆類、堅果類</a:t>
            </a:r>
            <a:endParaRPr lang="en-US" altLang="zh-TW" sz="2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高蛋白、維生素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群、水溶性纖維素</a:t>
            </a: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buNone/>
              <a:defRPr/>
            </a:pPr>
            <a:r>
              <a:rPr lang="en-US" altLang="zh-TW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6.</a:t>
            </a:r>
            <a:r>
              <a:rPr lang="zh-TW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水果、無糖優格</a:t>
            </a:r>
            <a:endParaRPr lang="en-US" altLang="zh-TW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為身體打造強健體質</a:t>
            </a: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501847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標題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939800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護肺飲食</a:t>
            </a:r>
            <a:r>
              <a:rPr lang="en-US" altLang="zh-TW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(</a:t>
            </a:r>
            <a:r>
              <a:rPr lang="zh-TW" alt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取材於</a:t>
            </a:r>
            <a:r>
              <a:rPr lang="en-US" altLang="zh-TW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2020/03/29</a:t>
            </a:r>
            <a:r>
              <a:rPr lang="zh-TW" alt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匯流新聞網</a:t>
            </a:r>
            <a:r>
              <a:rPr lang="en-US" altLang="zh-TW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)</a:t>
            </a:r>
            <a:endParaRPr lang="zh-TW" altLang="en-US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xmlns="" id="{86AB3D4B-FCD9-4954-A7AF-8833B6698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48" y="1154114"/>
            <a:ext cx="8072494" cy="5299223"/>
          </a:xfrm>
        </p:spPr>
        <p:txBody>
          <a:bodyPr/>
          <a:lstStyle/>
          <a:p>
            <a:pPr marL="514350" indent="-514350">
              <a:spcBef>
                <a:spcPts val="600"/>
              </a:spcBef>
              <a:buFontTx/>
              <a:buNone/>
              <a:defRPr/>
            </a:pPr>
            <a:r>
              <a:rPr lang="en-US" altLang="zh-TW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£.</a:t>
            </a: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山藥</a:t>
            </a:r>
            <a:endParaRPr lang="en-US" altLang="zh-TW" sz="2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大量優質澱粉和蛋白質，有助維持因咳嗽消耗的熱量；維生素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群、</a:t>
            </a: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膽鹼、碘、鈣、鐵等成分，都是身體不能缺少的無機鹽和微量元素；</a:t>
            </a: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黏質多糖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Mucilage2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，具抗氧化及免疫調節功能</a:t>
            </a: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zh-TW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£.</a:t>
            </a:r>
            <a:r>
              <a:rPr lang="zh-TW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南瓜</a:t>
            </a:r>
            <a:endParaRPr lang="en-US" altLang="zh-TW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</a:t>
            </a:r>
            <a:r>
              <a:rPr lang="el-GR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β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胡蘿蔔素有助於提升上呼吸道抵抗力、舒緩支氣管炎和氣喘的症狀</a:t>
            </a: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zh-TW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£.</a:t>
            </a: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鮭魚、秋刀魚</a:t>
            </a:r>
            <a:endParaRPr lang="en-US" altLang="zh-TW" sz="2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富含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Omega3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脂肪酸，能對抗發炎、增加呼吸道抵抗力</a:t>
            </a: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zh-TW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£.</a:t>
            </a:r>
            <a:r>
              <a:rPr lang="zh-TW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綜合堅果</a:t>
            </a:r>
            <a:endParaRPr lang="en-US" altLang="zh-TW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Omega3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脂肪酸含量高，也適合作為熱量的來源</a:t>
            </a: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en-US" altLang="zh-TW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£.</a:t>
            </a:r>
            <a:r>
              <a:rPr lang="zh-TW" altLang="en-US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芭樂、奇異果</a:t>
            </a:r>
            <a:endParaRPr lang="en-US" altLang="zh-TW" sz="28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高維生素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有助於合成膠原蛋白、補水也潤肺</a:t>
            </a: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zh-TW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£.</a:t>
            </a:r>
            <a:r>
              <a:rPr lang="zh-TW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洋蔥、蘋果</a:t>
            </a:r>
            <a:endParaRPr lang="en-US" altLang="zh-TW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槲皮素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Quercetin3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能夠舒緩企管過敏現象、協同保護呼吸道</a:t>
            </a:r>
            <a:endParaRPr lang="en-US" altLang="zh-TW" sz="20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06334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 bwMode="auto">
          <a:xfrm>
            <a:off x="500034" y="1000109"/>
            <a:ext cx="585791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  <a:cs typeface="+mj-cs"/>
              </a:rPr>
              <a:t>時間花在哪裡，</a:t>
            </a:r>
            <a:endParaRPr kumimoji="1" lang="en-US" altLang="zh-TW" sz="44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標楷體" pitchFamily="65" charset="-12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kern="0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+mj-cs"/>
              </a:rPr>
              <a:t>成就就在那裡。</a:t>
            </a:r>
            <a:endParaRPr kumimoji="1" lang="en-US" altLang="zh-TW" sz="32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標楷體" pitchFamily="65" charset="-120"/>
              <a:cs typeface="+mj-cs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857224" y="2928935"/>
            <a:ext cx="464347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+mj-cs"/>
              </a:rPr>
              <a:t>Where time is spent,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2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+mj-cs"/>
              </a:rPr>
              <a:t>where achievements are.</a:t>
            </a:r>
            <a:endParaRPr kumimoji="1" lang="en-US" altLang="zh-TW" sz="32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標楷體" pitchFamily="65" charset="-120"/>
              <a:cs typeface="+mj-cs"/>
            </a:endParaRPr>
          </a:p>
        </p:txBody>
      </p:sp>
      <p:pic>
        <p:nvPicPr>
          <p:cNvPr id="430082" name="Picture 2" descr="ãææå»ºç¯åç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2" y="928671"/>
            <a:ext cx="2057401" cy="5248295"/>
          </a:xfrm>
          <a:prstGeom prst="rect">
            <a:avLst/>
          </a:prstGeom>
          <a:noFill/>
        </p:spPr>
      </p:pic>
    </p:spTree>
  </p:cSld>
  <p:clrMapOvr>
    <a:masterClrMapping/>
  </p:clrMapOvr>
  <p:transition>
    <p:cut thruBlk="1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413" y="3848101"/>
            <a:ext cx="3721100" cy="26527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插圖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2" y="1839914"/>
            <a:ext cx="3286125" cy="264795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23925" y="620714"/>
            <a:ext cx="51816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/>
              </a:rPr>
              <a:t>全球化趨勢下，我們的未來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3504" y="1705592"/>
            <a:ext cx="3429024" cy="2231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微軟正黑體"/>
              </a:rPr>
              <a:t>瞭解自己</a:t>
            </a:r>
            <a:endParaRPr lang="en-US" altLang="zh-TW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微軟正黑體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微軟正黑體"/>
              </a:rPr>
              <a:t>興趣、性向與能力，</a:t>
            </a:r>
            <a:endParaRPr lang="en-US" altLang="zh-TW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微軟正黑體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微軟正黑體"/>
              </a:rPr>
              <a:t>也需知道就業與</a:t>
            </a:r>
            <a:endParaRPr lang="en-US" altLang="zh-TW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微軟正黑體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微軟正黑體"/>
              </a:rPr>
              <a:t>教育環境的變化</a:t>
            </a:r>
            <a:endParaRPr lang="en-US" altLang="zh-TW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微軟正黑體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長方形 11"/>
          <p:cNvSpPr/>
          <p:nvPr/>
        </p:nvSpPr>
        <p:spPr>
          <a:xfrm>
            <a:off x="4781000" y="4354095"/>
            <a:ext cx="316865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/>
              </a:rPr>
              <a:t>想一想，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微軟正黑體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/>
              </a:rPr>
              <a:t>哪一條進路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微軟正黑體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/>
              </a:rPr>
              <a:t>最適合自己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微軟正黑體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923926" y="1201739"/>
            <a:ext cx="26468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不斷在改變！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3111" y="5217923"/>
            <a:ext cx="483187" cy="74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8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15965">
            <a:off x="7072176" y="5187846"/>
            <a:ext cx="518314" cy="8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群組 12"/>
          <p:cNvGrpSpPr>
            <a:grpSpLocks/>
          </p:cNvGrpSpPr>
          <p:nvPr/>
        </p:nvGrpSpPr>
        <p:grpSpPr bwMode="auto">
          <a:xfrm>
            <a:off x="923927" y="3994151"/>
            <a:ext cx="1801813" cy="2506663"/>
            <a:chOff x="923925" y="3994150"/>
            <a:chExt cx="1801828" cy="2506663"/>
          </a:xfrm>
        </p:grpSpPr>
        <p:pic>
          <p:nvPicPr>
            <p:cNvPr id="11276" name="圖片 3" descr="指標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925" y="3994150"/>
              <a:ext cx="1747838" cy="2506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字方塊 6"/>
            <p:cNvSpPr txBox="1"/>
            <p:nvPr/>
          </p:nvSpPr>
          <p:spPr>
            <a:xfrm rot="21318519">
              <a:off x="1474684" y="4462741"/>
              <a:ext cx="64633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高中</a:t>
              </a:r>
            </a:p>
          </p:txBody>
        </p:sp>
        <p:sp>
          <p:nvSpPr>
            <p:cNvPr id="14" name="文字方塊 13"/>
            <p:cNvSpPr txBox="1"/>
            <p:nvPr/>
          </p:nvSpPr>
          <p:spPr>
            <a:xfrm rot="372001">
              <a:off x="1254019" y="5023128"/>
              <a:ext cx="64633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高職</a:t>
              </a:r>
            </a:p>
          </p:txBody>
        </p:sp>
        <p:pic>
          <p:nvPicPr>
            <p:cNvPr id="11279" name="圖片 16" descr="指標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42083">
              <a:off x="1013822" y="5594822"/>
              <a:ext cx="1711931" cy="352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文字方塊 17"/>
            <p:cNvSpPr txBox="1"/>
            <p:nvPr/>
          </p:nvSpPr>
          <p:spPr>
            <a:xfrm rot="21011487">
              <a:off x="1358795" y="5641460"/>
              <a:ext cx="646336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五專</a:t>
              </a:r>
            </a:p>
          </p:txBody>
        </p:sp>
      </p:grpSp>
      <p:sp>
        <p:nvSpPr>
          <p:cNvPr id="112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D167F1-6395-4195-AC81-CC5D82861A82}" type="slidenum">
              <a:rPr lang="zh-CN" altLang="en-US" sz="16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pPr>
                <a:spcBef>
                  <a:spcPct val="0"/>
                </a:spcBef>
                <a:buFontTx/>
                <a:buNone/>
              </a:pPr>
              <a:t>113</a:t>
            </a:fld>
            <a:endParaRPr lang="zh-CN" altLang="en-US" sz="160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721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026" name="AutoShape 2" descr="ãStephen Curryçåç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3" name="群組 21"/>
          <p:cNvGrpSpPr/>
          <p:nvPr/>
        </p:nvGrpSpPr>
        <p:grpSpPr>
          <a:xfrm>
            <a:off x="857225" y="428604"/>
            <a:ext cx="7429553" cy="1576155"/>
            <a:chOff x="857223" y="428604"/>
            <a:chExt cx="7429553" cy="1576154"/>
          </a:xfrm>
        </p:grpSpPr>
        <p:sp>
          <p:nvSpPr>
            <p:cNvPr id="2" name="矩形 10"/>
            <p:cNvSpPr>
              <a:spLocks noChangeArrowheads="1"/>
            </p:cNvSpPr>
            <p:nvPr/>
          </p:nvSpPr>
          <p:spPr bwMode="auto">
            <a:xfrm>
              <a:off x="857223" y="428604"/>
              <a:ext cx="7429553" cy="1554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zh-TW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</a:rPr>
                <a:t>孰悉自己的</a:t>
              </a:r>
              <a:r>
                <a:rPr lang="zh-TW" altLang="en-US" sz="40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</a:rPr>
                <a:t>優點</a:t>
              </a:r>
              <a:r>
                <a:rPr lang="zh-TW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</a:rPr>
                <a:t>，並懂得</a:t>
              </a:r>
              <a:r>
                <a:rPr lang="zh-TW" altLang="en-US" sz="40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</a:rPr>
                <a:t>發揮</a:t>
              </a:r>
              <a:r>
                <a:rPr lang="zh-TW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</a:rPr>
                <a:t>，</a:t>
              </a:r>
              <a:endParaRPr lang="en-US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  <a:p>
              <a:pPr algn="just">
                <a:spcBef>
                  <a:spcPts val="1800"/>
                </a:spcBef>
                <a:defRPr/>
              </a:pPr>
              <a:r>
                <a:rPr lang="zh-TW" altLang="en-US" sz="4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</a:rPr>
                <a:t>     就能創造奇蹟</a:t>
              </a:r>
            </a:p>
          </p:txBody>
        </p:sp>
        <p:sp>
          <p:nvSpPr>
            <p:cNvPr id="7" name="矩形 10"/>
            <p:cNvSpPr>
              <a:spLocks noChangeArrowheads="1"/>
            </p:cNvSpPr>
            <p:nvPr/>
          </p:nvSpPr>
          <p:spPr bwMode="auto">
            <a:xfrm>
              <a:off x="1142976" y="1142984"/>
              <a:ext cx="928694" cy="861774"/>
            </a:xfrm>
            <a:prstGeom prst="rect">
              <a:avLst/>
            </a:prstGeom>
            <a:solidFill>
              <a:srgbClr val="CCFFFF"/>
            </a:solidFill>
            <a:ln w="254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6000"/>
                </a:lnSpc>
                <a:defRPr/>
              </a:pPr>
              <a:r>
                <a:rPr lang="zh-TW" altLang="en-US" sz="6000" b="1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itchFamily="65" charset="-120"/>
                  <a:ea typeface="標楷體" pitchFamily="65" charset="-120"/>
                </a:rPr>
                <a:t>你</a:t>
              </a:r>
              <a:endPara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4" name="群組 10"/>
          <p:cNvGrpSpPr/>
          <p:nvPr/>
        </p:nvGrpSpPr>
        <p:grpSpPr>
          <a:xfrm>
            <a:off x="642912" y="4714886"/>
            <a:ext cx="2619375" cy="1394462"/>
            <a:chOff x="1071538" y="4357694"/>
            <a:chExt cx="2619375" cy="1743076"/>
          </a:xfrm>
        </p:grpSpPr>
        <p:pic>
          <p:nvPicPr>
            <p:cNvPr id="9" name="Picture 18" descr="ãæ¥ä¿çãçåçæå°çµæ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1538" y="4357694"/>
              <a:ext cx="2619375" cy="1743076"/>
            </a:xfrm>
            <a:prstGeom prst="rect">
              <a:avLst/>
            </a:prstGeom>
            <a:noFill/>
          </p:spPr>
        </p:pic>
        <p:sp>
          <p:nvSpPr>
            <p:cNvPr id="10" name="矩形 9"/>
            <p:cNvSpPr/>
            <p:nvPr/>
          </p:nvSpPr>
          <p:spPr>
            <a:xfrm>
              <a:off x="1142976" y="5518560"/>
              <a:ext cx="2500330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田徑國手楊俊瀚</a:t>
              </a:r>
            </a:p>
          </p:txBody>
        </p:sp>
      </p:grpSp>
      <p:grpSp>
        <p:nvGrpSpPr>
          <p:cNvPr id="5" name="群組 12"/>
          <p:cNvGrpSpPr/>
          <p:nvPr/>
        </p:nvGrpSpPr>
        <p:grpSpPr>
          <a:xfrm>
            <a:off x="3571868" y="4714882"/>
            <a:ext cx="2364638" cy="1371297"/>
            <a:chOff x="4357686" y="4857760"/>
            <a:chExt cx="2364638" cy="1300277"/>
          </a:xfrm>
        </p:grpSpPr>
        <p:pic>
          <p:nvPicPr>
            <p:cNvPr id="8" name="Picture 14" descr="ãæ´è³ç©ãçåçæå°çµæ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57686" y="4857760"/>
              <a:ext cx="2364638" cy="1300277"/>
            </a:xfrm>
            <a:prstGeom prst="rect">
              <a:avLst/>
            </a:prstGeom>
            <a:noFill/>
          </p:spPr>
        </p:pic>
        <p:sp>
          <p:nvSpPr>
            <p:cNvPr id="12" name="矩形 11"/>
            <p:cNvSpPr/>
            <p:nvPr/>
          </p:nvSpPr>
          <p:spPr>
            <a:xfrm>
              <a:off x="4429124" y="5857892"/>
              <a:ext cx="2286016" cy="2918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400" b="1" dirty="0">
                  <a:solidFill>
                    <a:srgbClr val="FF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世界球后戴姿穎</a:t>
              </a:r>
            </a:p>
          </p:txBody>
        </p:sp>
      </p:grpSp>
      <p:grpSp>
        <p:nvGrpSpPr>
          <p:cNvPr id="11" name="群組 15"/>
          <p:cNvGrpSpPr>
            <a:grpSpLocks noChangeAspect="1"/>
          </p:cNvGrpSpPr>
          <p:nvPr/>
        </p:nvGrpSpPr>
        <p:grpSpPr>
          <a:xfrm>
            <a:off x="6286514" y="4714886"/>
            <a:ext cx="2171715" cy="1394461"/>
            <a:chOff x="3214678" y="2557462"/>
            <a:chExt cx="2714644" cy="1743075"/>
          </a:xfrm>
        </p:grpSpPr>
        <p:pic>
          <p:nvPicPr>
            <p:cNvPr id="6" name="圖片 5" descr="下載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2312" y="2557462"/>
              <a:ext cx="2619375" cy="1743075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3214678" y="3929065"/>
              <a:ext cx="2714644" cy="346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NBA</a:t>
              </a:r>
              <a:r>
                <a:rPr lang="zh-TW" altLang="en-US" sz="1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得分王</a:t>
              </a:r>
              <a:r>
                <a:rPr lang="en-US" sz="1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Stephen Curry</a:t>
              </a:r>
              <a:endParaRPr lang="zh-TW" alt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28" name="AutoShape 4" descr="ãè¬éæ­¦ çåç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pSp>
        <p:nvGrpSpPr>
          <p:cNvPr id="13" name="群組 20"/>
          <p:cNvGrpSpPr/>
          <p:nvPr/>
        </p:nvGrpSpPr>
        <p:grpSpPr>
          <a:xfrm>
            <a:off x="1928794" y="2500308"/>
            <a:ext cx="2214578" cy="1587973"/>
            <a:chOff x="1000100" y="2428868"/>
            <a:chExt cx="1770036" cy="1303240"/>
          </a:xfrm>
        </p:grpSpPr>
        <p:pic>
          <p:nvPicPr>
            <p:cNvPr id="18" name="圖片 17" descr="下載 (1)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0100" y="2428868"/>
              <a:ext cx="1757363" cy="1300163"/>
            </a:xfrm>
            <a:prstGeom prst="rect">
              <a:avLst/>
            </a:prstGeom>
          </p:spPr>
        </p:pic>
        <p:sp>
          <p:nvSpPr>
            <p:cNvPr id="20" name="矩形 19"/>
            <p:cNvSpPr/>
            <p:nvPr/>
          </p:nvSpPr>
          <p:spPr>
            <a:xfrm>
              <a:off x="1000100" y="3428999"/>
              <a:ext cx="1770036" cy="303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CC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律師</a:t>
              </a:r>
              <a:r>
                <a:rPr lang="en-US" altLang="zh-TW" b="1" dirty="0">
                  <a:solidFill>
                    <a:srgbClr val="CC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&amp;</a:t>
              </a:r>
              <a:r>
                <a:rPr lang="zh-TW" altLang="en-US" b="1" dirty="0">
                  <a:solidFill>
                    <a:srgbClr val="CC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主持人謝震武</a:t>
              </a:r>
            </a:p>
          </p:txBody>
        </p:sp>
      </p:grpSp>
      <p:grpSp>
        <p:nvGrpSpPr>
          <p:cNvPr id="14" name="群組 24"/>
          <p:cNvGrpSpPr/>
          <p:nvPr/>
        </p:nvGrpSpPr>
        <p:grpSpPr>
          <a:xfrm>
            <a:off x="5072067" y="2500307"/>
            <a:ext cx="2190753" cy="1655216"/>
            <a:chOff x="5072065" y="2500306"/>
            <a:chExt cx="2190753" cy="1655216"/>
          </a:xfrm>
        </p:grpSpPr>
        <p:pic>
          <p:nvPicPr>
            <p:cNvPr id="23" name="圖片 22" descr="下載 (2)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72065" y="2500306"/>
              <a:ext cx="2190753" cy="1643065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5072066" y="3786190"/>
              <a:ext cx="21431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CC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台灣首富郭台銘</a:t>
              </a:r>
            </a:p>
          </p:txBody>
        </p:sp>
      </p:grp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images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428736"/>
            <a:ext cx="7334250" cy="4880611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8313" y="142876"/>
            <a:ext cx="8229600" cy="1285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kumimoji="0" lang="zh-TW" altLang="en-US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給自己選擇一條最</a:t>
            </a:r>
            <a:r>
              <a:rPr kumimoji="0" lang="zh-TW" altLang="en-US" sz="54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適合</a:t>
            </a:r>
            <a:r>
              <a:rPr kumimoji="0" lang="zh-TW" altLang="en-US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</a:rPr>
              <a:t>的道路</a:t>
            </a:r>
            <a:endParaRPr kumimoji="0" lang="en-US" altLang="zh-TW" sz="3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143108" y="1428736"/>
            <a:ext cx="514353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kumimoji="0" lang="en-US" altLang="zh-TW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ARE YOU</a:t>
            </a:r>
          </a:p>
          <a:p>
            <a:pPr algn="ctr">
              <a:defRPr/>
            </a:pPr>
            <a:r>
              <a:rPr kumimoji="0" lang="en-US" altLang="zh-TW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READY</a:t>
            </a:r>
            <a:r>
              <a:rPr kumimoji="0" lang="zh-TW" alt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？</a:t>
            </a:r>
            <a:endParaRPr kumimoji="0" lang="en-US" altLang="zh-TW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6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1"/>
          <p:cNvGrpSpPr/>
          <p:nvPr/>
        </p:nvGrpSpPr>
        <p:grpSpPr>
          <a:xfrm>
            <a:off x="744845" y="1964704"/>
            <a:ext cx="5284922" cy="2751259"/>
            <a:chOff x="744845" y="1964704"/>
            <a:chExt cx="5284922" cy="2751258"/>
          </a:xfrm>
        </p:grpSpPr>
        <p:grpSp>
          <p:nvGrpSpPr>
            <p:cNvPr id="3" name="组合 2"/>
            <p:cNvGrpSpPr/>
            <p:nvPr/>
          </p:nvGrpSpPr>
          <p:grpSpPr>
            <a:xfrm>
              <a:off x="2300067" y="1964704"/>
              <a:ext cx="1630816" cy="1156903"/>
              <a:chOff x="4879521" y="1865064"/>
              <a:chExt cx="2174421" cy="1156903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6139951" y="1865064"/>
                <a:ext cx="157331" cy="157331"/>
              </a:xfrm>
              <a:prstGeom prst="ellipse">
                <a:avLst/>
              </a:prstGeom>
              <a:solidFill>
                <a:srgbClr val="5A702E"/>
              </a:solidFill>
              <a:ln w="57150">
                <a:solidFill>
                  <a:srgbClr val="5A70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任意多边形 31"/>
              <p:cNvSpPr/>
              <p:nvPr/>
            </p:nvSpPr>
            <p:spPr>
              <a:xfrm>
                <a:off x="4879521" y="1875338"/>
                <a:ext cx="2174421" cy="1146629"/>
              </a:xfrm>
              <a:custGeom>
                <a:avLst/>
                <a:gdLst>
                  <a:gd name="connsiteX0" fmla="*/ 0 w 1339850"/>
                  <a:gd name="connsiteY0" fmla="*/ 698500 h 857250"/>
                  <a:gd name="connsiteX1" fmla="*/ 762000 w 1339850"/>
                  <a:gd name="connsiteY1" fmla="*/ 0 h 857250"/>
                  <a:gd name="connsiteX2" fmla="*/ 838200 w 1339850"/>
                  <a:gd name="connsiteY2" fmla="*/ 12700 h 857250"/>
                  <a:gd name="connsiteX3" fmla="*/ 1339850 w 1339850"/>
                  <a:gd name="connsiteY3" fmla="*/ 857250 h 857250"/>
                  <a:gd name="connsiteX0" fmla="*/ 0 w 1415434"/>
                  <a:gd name="connsiteY0" fmla="*/ 839566 h 857250"/>
                  <a:gd name="connsiteX1" fmla="*/ 837584 w 1415434"/>
                  <a:gd name="connsiteY1" fmla="*/ 0 h 857250"/>
                  <a:gd name="connsiteX2" fmla="*/ 913784 w 1415434"/>
                  <a:gd name="connsiteY2" fmla="*/ 12700 h 857250"/>
                  <a:gd name="connsiteX3" fmla="*/ 1415434 w 1415434"/>
                  <a:gd name="connsiteY3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5434" h="857250">
                    <a:moveTo>
                      <a:pt x="0" y="839566"/>
                    </a:moveTo>
                    <a:lnTo>
                      <a:pt x="837584" y="0"/>
                    </a:lnTo>
                    <a:lnTo>
                      <a:pt x="913784" y="12700"/>
                    </a:lnTo>
                    <a:lnTo>
                      <a:pt x="1415434" y="857250"/>
                    </a:lnTo>
                  </a:path>
                </a:pathLst>
              </a:custGeom>
              <a:noFill/>
              <a:ln w="57150">
                <a:solidFill>
                  <a:srgbClr val="5A70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" name="矩形 3"/>
            <p:cNvSpPr/>
            <p:nvPr/>
          </p:nvSpPr>
          <p:spPr>
            <a:xfrm rot="199097">
              <a:off x="802862" y="2930705"/>
              <a:ext cx="5226905" cy="1785257"/>
            </a:xfrm>
            <a:prstGeom prst="rect">
              <a:avLst/>
            </a:prstGeom>
            <a:solidFill>
              <a:srgbClr val="5A7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 rot="180406">
              <a:off x="2621496" y="3227020"/>
              <a:ext cx="29768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Thanks</a:t>
              </a:r>
              <a:endParaRPr lang="zh-CN" altLang="en-US" sz="66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endParaRPr>
            </a:p>
          </p:txBody>
        </p:sp>
        <p:grpSp>
          <p:nvGrpSpPr>
            <p:cNvPr id="5" name="组合 5"/>
            <p:cNvGrpSpPr/>
            <p:nvPr/>
          </p:nvGrpSpPr>
          <p:grpSpPr>
            <a:xfrm>
              <a:off x="744845" y="2816376"/>
              <a:ext cx="1509453" cy="1816570"/>
              <a:chOff x="3822918" y="3043752"/>
              <a:chExt cx="812750" cy="1483500"/>
            </a:xfrm>
          </p:grpSpPr>
          <p:sp>
            <p:nvSpPr>
              <p:cNvPr id="36" name="矩形 35"/>
              <p:cNvSpPr/>
              <p:nvPr/>
            </p:nvSpPr>
            <p:spPr>
              <a:xfrm rot="199097">
                <a:off x="3822918" y="3796804"/>
                <a:ext cx="774524" cy="73044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199097">
                <a:off x="3861144" y="3043752"/>
                <a:ext cx="774524" cy="754784"/>
              </a:xfrm>
              <a:prstGeom prst="rect">
                <a:avLst/>
              </a:prstGeom>
              <a:solidFill>
                <a:srgbClr val="F064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" name="矩形 9"/>
          <p:cNvSpPr/>
          <p:nvPr/>
        </p:nvSpPr>
        <p:spPr>
          <a:xfrm>
            <a:off x="1308602" y="5292850"/>
            <a:ext cx="4339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4200"/>
              </a:spcBef>
              <a:buNone/>
            </a:pPr>
            <a:r>
              <a:rPr lang="zh-TW" alt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感謝聆聽    敬請指教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4214812" y="714358"/>
            <a:ext cx="4286255" cy="1785951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選對學校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找對出路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適性選讀  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快樂人生</a:t>
            </a:r>
          </a:p>
        </p:txBody>
      </p:sp>
    </p:spTree>
    <p:extLst>
      <p:ext uri="{BB962C8B-B14F-4D97-AF65-F5344CB8AC3E}">
        <p14:creationId xmlns:p14="http://schemas.microsoft.com/office/powerpoint/2010/main" val="51037441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428730" y="285730"/>
            <a:ext cx="634208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altLang="zh-TW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109</a:t>
            </a:r>
            <a:r>
              <a:rPr kumimoji="0" lang="zh-TW" alt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</a:t>
            </a:r>
            <a:r>
              <a:rPr kumimoji="0" lang="zh-TW" altLang="en-US" sz="1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0" lang="zh-TW" altLang="en-US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國中教育會考的</a:t>
            </a:r>
            <a:r>
              <a:rPr kumimoji="0" lang="zh-TW" altLang="zh-TW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考試日期和時間</a:t>
            </a:r>
            <a:endParaRPr kumimoji="0" lang="zh-TW" alt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382027" name="Group 75"/>
          <p:cNvGraphicFramePr>
            <a:graphicFrameLocks noGrp="1"/>
          </p:cNvGraphicFramePr>
          <p:nvPr/>
        </p:nvGraphicFramePr>
        <p:xfrm>
          <a:off x="785788" y="1071546"/>
          <a:ext cx="7559675" cy="5257968"/>
        </p:xfrm>
        <a:graphic>
          <a:graphicData uri="http://schemas.openxmlformats.org/drawingml/2006/table">
            <a:tbl>
              <a:tblPr/>
              <a:tblGrid>
                <a:gridCol w="649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6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414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475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8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月</a:t>
                      </a: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16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日（星期六）</a:t>
                      </a:r>
                    </a:p>
                  </a:txBody>
                  <a:tcPr marL="60017" marR="60017" marT="29977" marB="29977" anchor="ctr" horzOverflow="overflow">
                    <a:lnL w="6350" cap="flat" cmpd="sng" algn="ctr">
                      <a:solidFill>
                        <a:srgbClr val="CC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1" lang="zh-TW" alt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月</a:t>
                      </a: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17</a:t>
                      </a:r>
                      <a:r>
                        <a:rPr kumimoji="1" lang="zh-TW" alt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日（星期日）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488">
                <a:tc rowSpan="8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上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午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8:20-8:30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考試說明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8:20-8:30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考試說明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57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8:30-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9:40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itchFamily="34" charset="-120"/>
                          <a:ea typeface="新細明體" pitchFamily="18" charset="-120"/>
                        </a:rPr>
                        <a:t>社會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8:30-</a:t>
                      </a: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9:40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itchFamily="34" charset="-120"/>
                          <a:ea typeface="新細明體" pitchFamily="18" charset="-120"/>
                        </a:rPr>
                        <a:t>自然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44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9:40-10:20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休息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9:40-10:20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休息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44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10:20-10:30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考試說明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10:20-10:30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考試說明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57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10:30-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11:50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itchFamily="34" charset="-120"/>
                          <a:ea typeface="新細明體" pitchFamily="18" charset="-120"/>
                        </a:rPr>
                        <a:t>數學    </a:t>
                      </a:r>
                      <a:r>
                        <a:rPr kumimoji="1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                   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10:30-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微軟正黑體" pitchFamily="34" charset="-120"/>
                          <a:ea typeface="新細明體" pitchFamily="18" charset="-120"/>
                        </a:rPr>
                        <a:t>11:30</a:t>
                      </a:r>
                      <a:endParaRPr kumimoji="1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微軟正黑體" pitchFamily="34" charset="-120"/>
                        <a:ea typeface="新細明體" pitchFamily="18" charset="-120"/>
                      </a:endParaRP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itchFamily="34" charset="-120"/>
                          <a:ea typeface="新細明體" pitchFamily="18" charset="-120"/>
                        </a:rPr>
                        <a:t>英語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itchFamily="34" charset="-120"/>
                          <a:ea typeface="新細明體" pitchFamily="18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itchFamily="34" charset="-120"/>
                          <a:ea typeface="新細明體" pitchFamily="18" charset="-120"/>
                        </a:rPr>
                        <a:t>閱讀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itchFamily="34" charset="-120"/>
                          <a:ea typeface="新細明體" pitchFamily="18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微軟正黑體" pitchFamily="34" charset="-120"/>
                        <a:ea typeface="新細明體" pitchFamily="18" charset="-120"/>
                      </a:endParaRP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44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11:30-12:00</a:t>
                      </a:r>
                      <a:endParaRPr kumimoji="1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</a:endParaRP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休息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44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12:00-12:05</a:t>
                      </a:r>
                      <a:endParaRPr kumimoji="1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</a:endParaRP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考試說明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16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12:05-</a:t>
                      </a: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12:30</a:t>
                      </a:r>
                      <a:endParaRPr kumimoji="1" lang="zh-TW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</a:endParaRP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英語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(</a:t>
                      </a: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聽力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)</a:t>
                      </a:r>
                      <a:endParaRPr kumimoji="1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</a:endParaRP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4963">
                <a:tc row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下</a:t>
                      </a:r>
                      <a:endParaRPr kumimoji="1" lang="en-US" altLang="zh-TW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午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A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13:40-13:50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考試說明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新細明體" pitchFamily="18" charset="-120"/>
                      </a:endParaRP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085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13:50-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15:00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itchFamily="34" charset="-120"/>
                          <a:ea typeface="新細明體" pitchFamily="18" charset="-120"/>
                        </a:rPr>
                        <a:t>國文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44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15:00-15:40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休息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49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15:40-15:50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考試說明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5243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15:50-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  <a:sym typeface="Wingdings" pitchFamily="2" charset="2"/>
                        </a:rPr>
                        <a:t></a:t>
                      </a:r>
                      <a:r>
                        <a:rPr kumimoji="1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新細明體" pitchFamily="18" charset="-120"/>
                        </a:rPr>
                        <a:t>16:40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微軟正黑體" pitchFamily="34" charset="-120"/>
                          <a:ea typeface="新細明體" pitchFamily="18" charset="-120"/>
                        </a:rPr>
                        <a:t>寫作測驗</a:t>
                      </a:r>
                    </a:p>
                  </a:txBody>
                  <a:tcPr marL="60017" marR="60017" marT="29977" marB="29977" anchor="ctr" horzOverflow="overflow">
                    <a:lnL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9A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CD7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xmlns="" id="{11B6EBC7-D31A-4DAF-8DBF-A41FE9F00D1E}"/>
              </a:ext>
            </a:extLst>
          </p:cNvPr>
          <p:cNvSpPr/>
          <p:nvPr/>
        </p:nvSpPr>
        <p:spPr>
          <a:xfrm>
            <a:off x="4716016" y="3356992"/>
            <a:ext cx="3600400" cy="1008112"/>
          </a:xfrm>
          <a:prstGeom prst="rect">
            <a:avLst/>
          </a:prstGeom>
          <a:solidFill>
            <a:srgbClr val="CCFFCC">
              <a:alpha val="80000"/>
            </a:srgbClr>
          </a:solidFill>
          <a:ln w="63500">
            <a:solidFill>
              <a:srgbClr val="008000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7073504"/>
      </p:ext>
    </p:extLst>
  </p:cSld>
  <p:clrMapOvr>
    <a:masterClrMapping/>
  </p:clrMapOvr>
  <p:transition advTm="5000">
    <p:cut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"/>
          <a:stretch/>
        </p:blipFill>
        <p:spPr>
          <a:xfrm>
            <a:off x="2571738" y="20696"/>
            <a:ext cx="4848301" cy="6837304"/>
          </a:xfrm>
          <a:prstGeom prst="rect">
            <a:avLst/>
          </a:prstGeom>
        </p:spPr>
      </p:pic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0" y="188640"/>
            <a:ext cx="1475656" cy="5976664"/>
          </a:xfrm>
        </p:spPr>
        <p:txBody>
          <a:bodyPr vert="eaVert"/>
          <a:lstStyle/>
          <a:p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國中教育會考 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成績單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357556" y="1857364"/>
            <a:ext cx="642943" cy="4143405"/>
          </a:xfrm>
          <a:prstGeom prst="rect">
            <a:avLst/>
          </a:prstGeom>
          <a:noFill/>
          <a:ln w="63500">
            <a:solidFill>
              <a:srgbClr val="3333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000497" y="2571745"/>
            <a:ext cx="571504" cy="1428760"/>
          </a:xfrm>
          <a:prstGeom prst="rect">
            <a:avLst/>
          </a:prstGeom>
          <a:solidFill>
            <a:srgbClr val="FFCCFF">
              <a:alpha val="60000"/>
            </a:srgbClr>
          </a:solidFill>
          <a:ln w="63500">
            <a:solidFill>
              <a:srgbClr val="FF00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6785931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28596" y="642917"/>
            <a:ext cx="8358246" cy="707886"/>
          </a:xfrm>
          <a:prstGeom prst="rect">
            <a:avLst/>
          </a:prstGeom>
          <a:solidFill>
            <a:srgbClr val="CCFFCC"/>
          </a:solidFill>
          <a:ln w="12700">
            <a:solidFill>
              <a:srgbClr val="3333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7.</a:t>
            </a:r>
            <a:r>
              <a:rPr lang="zh-TW" alt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素養導向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的國中教育會考試題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714348" y="1500175"/>
            <a:ext cx="7700962" cy="128588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素養</a:t>
            </a:r>
            <a:r>
              <a:rPr kumimoji="1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－</a:t>
            </a:r>
            <a:r>
              <a:rPr kumimoji="1" lang="zh-TW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素</a:t>
            </a:r>
            <a:r>
              <a:rPr kumimoji="1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質</a:t>
            </a:r>
            <a:r>
              <a:rPr kumimoji="1" lang="en-US" altLang="zh-TW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&amp;</a:t>
            </a:r>
            <a:r>
              <a:rPr kumimoji="1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教</a:t>
            </a:r>
            <a:r>
              <a:rPr kumimoji="1" lang="zh-TW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養</a:t>
            </a:r>
            <a:endParaRPr kumimoji="1" lang="zh-TW" altLang="en-US" sz="8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428596" y="3000373"/>
            <a:ext cx="3786214" cy="321471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高素養的人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0" fontAlgn="base">
              <a:spcBef>
                <a:spcPts val="600"/>
              </a:spcBef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懂禮義廉恥，也知書達理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0" fontAlgn="base">
              <a:spcBef>
                <a:spcPts val="600"/>
              </a:spcBef>
            </a:pP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能嚴以律己，寬以待人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fontAlgn="base">
              <a:spcBef>
                <a:spcPts val="600"/>
              </a:spcBef>
            </a:pP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愛讀書、會思考；</a:t>
            </a:r>
            <a:endParaRPr lang="en-US" altLang="zh-TW" sz="2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fontAlgn="base"/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不斷學習、提高自己</a:t>
            </a:r>
            <a:endParaRPr lang="en-US" altLang="zh-TW" sz="2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fontAlgn="base">
              <a:spcBef>
                <a:spcPts val="600"/>
              </a:spcBef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懂得尊重人、理解人；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fontAlgn="base"/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具有同理心、將心比心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0" fontAlgn="base">
              <a:spcBef>
                <a:spcPts val="600"/>
              </a:spcBef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與之溝通交流，感覺如沐春風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4929190" y="3000373"/>
            <a:ext cx="3786214" cy="321471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低素養的人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0" fontAlgn="base">
              <a:spcBef>
                <a:spcPts val="600"/>
              </a:spcBef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認知能力低，聞過則怒；</a:t>
            </a:r>
            <a:endParaRPr lang="en-US" altLang="zh-TW" sz="2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0" fontAlgn="base"/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愛聽好話，甚至假話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0" fontAlgn="base">
              <a:spcBef>
                <a:spcPts val="600"/>
              </a:spcBef>
            </a:pP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行為低俗，沒有禮貌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0" fontAlgn="base">
              <a:spcBef>
                <a:spcPts val="600"/>
              </a:spcBef>
            </a:pP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喜歡關注別人家的事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0" fontAlgn="base">
              <a:spcBef>
                <a:spcPts val="600"/>
              </a:spcBef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負能量多，缺乏陽光心態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lvl="0" fontAlgn="base">
              <a:spcBef>
                <a:spcPts val="600"/>
              </a:spcBef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.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自以為是，缺乏自知之明</a:t>
            </a:r>
            <a:endParaRPr kumimoji="0" lang="zh-TW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向左箭號 6"/>
          <p:cNvSpPr/>
          <p:nvPr/>
        </p:nvSpPr>
        <p:spPr>
          <a:xfrm>
            <a:off x="3643306" y="4000504"/>
            <a:ext cx="1714512" cy="1428760"/>
          </a:xfrm>
          <a:prstGeom prst="leftArrow">
            <a:avLst/>
          </a:prstGeom>
          <a:solidFill>
            <a:srgbClr val="FF00FF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42910" y="642919"/>
            <a:ext cx="7772400" cy="1012823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核心素養</a:t>
            </a:r>
            <a:endParaRPr lang="zh-TW" altLang="en-US" sz="2000" dirty="0">
              <a:solidFill>
                <a:srgbClr val="00000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14348" y="2000240"/>
            <a:ext cx="7858180" cy="3638560"/>
          </a:xfrm>
        </p:spPr>
        <p:txBody>
          <a:bodyPr>
            <a:normAutofit fontScale="70000" lnSpcReduction="20000"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zh-TW" altLang="en-US" sz="4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「核心素養」是指一個人為</a:t>
            </a:r>
            <a:r>
              <a:rPr lang="zh-TW" alt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適應現在生活</a:t>
            </a:r>
            <a:r>
              <a:rPr lang="zh-TW" altLang="en-US" sz="4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及</a:t>
            </a:r>
            <a:r>
              <a:rPr lang="zh-TW" alt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面對未來挑戰</a:t>
            </a:r>
            <a:r>
              <a:rPr lang="zh-TW" altLang="en-US" sz="4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，所應具備的</a:t>
            </a:r>
            <a:r>
              <a:rPr lang="zh-TW" altLang="en-US" sz="4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知識</a:t>
            </a:r>
            <a:r>
              <a:rPr lang="zh-TW" altLang="en-US" sz="4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zh-TW" altLang="en-US" sz="4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能力</a:t>
            </a:r>
            <a:r>
              <a:rPr lang="zh-TW" altLang="en-US" sz="4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與 </a:t>
            </a:r>
            <a:r>
              <a:rPr lang="zh-TW" altLang="en-US" sz="4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態度</a:t>
            </a:r>
            <a:r>
              <a:rPr lang="zh-TW" altLang="en-US" sz="4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4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l">
              <a:lnSpc>
                <a:spcPct val="120000"/>
              </a:lnSpc>
              <a:spcBef>
                <a:spcPts val="1200"/>
              </a:spcBef>
            </a:pPr>
            <a:r>
              <a:rPr lang="zh-TW" altLang="en-US" sz="4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「核心素養」強調學習不宜以學科知識及技能為限，而應關注</a:t>
            </a:r>
            <a:r>
              <a:rPr lang="zh-TW" alt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學習與生活的結合</a:t>
            </a:r>
            <a:r>
              <a:rPr lang="zh-TW" altLang="en-US" sz="4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 透過實踐力行而彰顯學習者的全人發展。</a:t>
            </a:r>
            <a:endParaRPr lang="zh-TW" altLang="en-US" dirty="0"/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5786" y="500041"/>
            <a:ext cx="7500990" cy="810899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素養導向試題的特色</a:t>
            </a:r>
            <a:r>
              <a:rPr lang="en-US" altLang="zh-TW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國中教育會考</a:t>
            </a:r>
            <a:r>
              <a:rPr lang="en-US" altLang="zh-TW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zh-TW" altLang="en-US" sz="1300" dirty="0"/>
              <a:t>陳柏熹  未來</a:t>
            </a:r>
            <a:r>
              <a:rPr lang="en-US" altLang="zh-TW" sz="1300" dirty="0"/>
              <a:t>Family</a:t>
            </a:r>
            <a:r>
              <a:rPr lang="zh-TW" altLang="en-US" sz="1300" dirty="0"/>
              <a:t>，</a:t>
            </a:r>
            <a:r>
              <a:rPr lang="en-US" altLang="zh-TW" sz="1300" dirty="0"/>
              <a:t>22</a:t>
            </a:r>
            <a:r>
              <a:rPr lang="zh-TW" altLang="en-US" sz="1300" dirty="0"/>
              <a:t>期。</a:t>
            </a:r>
            <a:r>
              <a:rPr lang="en-US" altLang="zh-TW" sz="1300" b="1" dirty="0"/>
              <a:t>https://gfamily.cwgv.com.tw/content/index/7199</a:t>
            </a:r>
            <a:endParaRPr lang="zh-TW" altLang="en-US" sz="13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4348" y="1643051"/>
            <a:ext cx="7643866" cy="4589132"/>
          </a:xfrm>
        </p:spPr>
        <p:txBody>
          <a:bodyPr>
            <a:normAutofit lnSpcReduction="10000"/>
          </a:bodyPr>
          <a:lstStyle/>
          <a:p>
            <a:pPr marL="263525" indent="-263525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zh-TW" sz="2400" dirty="0">
                <a:solidFill>
                  <a:srgbClr val="5D22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2400" dirty="0">
                <a:solidFill>
                  <a:srgbClr val="5D22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題目情境主要是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以解決生活中所面臨的問題為主</a:t>
            </a:r>
            <a:r>
              <a:rPr lang="zh-TW" altLang="en-US" sz="2400" dirty="0">
                <a:solidFill>
                  <a:srgbClr val="5D22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，有些評量到單一能力，有些評量到綜合能力</a:t>
            </a:r>
            <a:endParaRPr lang="en-US" altLang="zh-TW" sz="2400" dirty="0">
              <a:solidFill>
                <a:srgbClr val="5D222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63525" indent="-263525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zh-TW" sz="2400" dirty="0">
                <a:solidFill>
                  <a:srgbClr val="5D22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題目閱讀量高</a:t>
            </a:r>
            <a:r>
              <a:rPr lang="zh-TW" altLang="en-US" sz="2400" dirty="0">
                <a:solidFill>
                  <a:srgbClr val="5D22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，用相當數量的文字以清楚描述問題情境，而且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常常配合圖表或數據資料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63525" indent="-263525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zh-TW" sz="2400" dirty="0">
                <a:solidFill>
                  <a:srgbClr val="5D22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2400" dirty="0">
                <a:solidFill>
                  <a:srgbClr val="5D22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不只有單題，也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常以「題組」的形式呈現</a:t>
            </a:r>
            <a:r>
              <a:rPr lang="zh-TW" altLang="en-US" sz="2400" dirty="0">
                <a:solidFill>
                  <a:srgbClr val="5D22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，受測者看完題目情境後需要回答多道試題</a:t>
            </a:r>
            <a:endParaRPr lang="en-US" altLang="zh-TW" sz="2400" dirty="0">
              <a:solidFill>
                <a:srgbClr val="5D222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63525" indent="-263525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zh-TW" sz="2400" dirty="0">
                <a:solidFill>
                  <a:srgbClr val="5D22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</a:t>
            </a:r>
            <a:r>
              <a:rPr lang="zh-TW" altLang="en-US" sz="2400" dirty="0">
                <a:solidFill>
                  <a:srgbClr val="5D22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評量目標不僅有學科知識或學習內容，更希望評量到由學科知識或學習內容所延伸出來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對知識概念的判斷、應用或生活問題的解決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263525" indent="-263525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altLang="zh-TW" sz="2400" dirty="0">
                <a:solidFill>
                  <a:srgbClr val="5D22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5.</a:t>
            </a:r>
            <a:r>
              <a:rPr lang="zh-TW" altLang="en-US" sz="2400" dirty="0">
                <a:solidFill>
                  <a:srgbClr val="5D222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不只有選擇題，也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會有非選擇題</a:t>
            </a:r>
          </a:p>
        </p:txBody>
      </p:sp>
    </p:spTree>
    <p:extLst>
      <p:ext uri="{BB962C8B-B14F-4D97-AF65-F5344CB8AC3E}">
        <p14:creationId xmlns:p14="http://schemas.microsoft.com/office/powerpoint/2010/main" val="14339333"/>
      </p:ext>
    </p:extLst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928671"/>
            <a:ext cx="8072494" cy="5225832"/>
          </a:xfrm>
          <a:prstGeom prst="rect">
            <a:avLst/>
          </a:prstGeom>
        </p:spPr>
      </p:pic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7429520" y="274637"/>
            <a:ext cx="1257280" cy="582595"/>
          </a:xfrm>
        </p:spPr>
        <p:txBody>
          <a:bodyPr>
            <a:normAutofit/>
          </a:bodyPr>
          <a:lstStyle/>
          <a:p>
            <a:pPr algn="r"/>
            <a:r>
              <a:rPr lang="zh-TW" altLang="en-US" sz="2000" dirty="0">
                <a:latin typeface="Times New Roman" pitchFamily="18" charset="0"/>
                <a:cs typeface="Times New Roman" pitchFamily="18" charset="0"/>
              </a:rPr>
              <a:t>國文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(106)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612497"/>
      </p:ext>
    </p:extLst>
  </p:cSld>
  <p:clrMapOvr>
    <a:masterClrMapping/>
  </p:clrMapOvr>
  <p:transition advTm="5000">
    <p:cut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29520" y="274637"/>
            <a:ext cx="1257280" cy="582595"/>
          </a:xfrm>
        </p:spPr>
        <p:txBody>
          <a:bodyPr>
            <a:normAutofit/>
          </a:bodyPr>
          <a:lstStyle/>
          <a:p>
            <a:pPr algn="r"/>
            <a:r>
              <a:rPr lang="zh-TW" altLang="en-US" sz="2000" dirty="0">
                <a:latin typeface="Times New Roman" pitchFamily="18" charset="0"/>
                <a:cs typeface="Times New Roman" pitchFamily="18" charset="0"/>
              </a:rPr>
              <a:t>數學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(106)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000108"/>
            <a:ext cx="8215370" cy="510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766960"/>
      </p:ext>
    </p:extLst>
  </p:cSld>
  <p:clrMapOvr>
    <a:masterClrMapping/>
  </p:clrMapOvr>
  <p:transition advTm="5000">
    <p:cut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72330" y="274637"/>
            <a:ext cx="1614470" cy="582595"/>
          </a:xfrm>
        </p:spPr>
        <p:txBody>
          <a:bodyPr>
            <a:normAutofit fontScale="90000"/>
          </a:bodyPr>
          <a:lstStyle/>
          <a:p>
            <a:pPr algn="r"/>
            <a:r>
              <a:rPr lang="zh-TW" altLang="en-US" sz="2000" dirty="0">
                <a:latin typeface="Times New Roman" pitchFamily="18" charset="0"/>
                <a:cs typeface="Times New Roman" pitchFamily="18" charset="0"/>
              </a:rPr>
              <a:t>數學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(106</a:t>
            </a:r>
            <a:r>
              <a:rPr lang="zh-TW" altLang="en-US" sz="2000" dirty="0">
                <a:latin typeface="Times New Roman" pitchFamily="18" charset="0"/>
                <a:cs typeface="Times New Roman" pitchFamily="18" charset="0"/>
              </a:rPr>
              <a:t>非選</a:t>
            </a:r>
            <a:r>
              <a:rPr lang="en-US" altLang="zh-TW" sz="2000" dirty="0">
                <a:latin typeface="Times New Roman" pitchFamily="18" charset="0"/>
                <a:cs typeface="Times New Roman" pitchFamily="18" charset="0"/>
              </a:rPr>
              <a:t>)</a:t>
            </a:r>
            <a:endParaRPr lang="zh-TW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5548" t="20912" r="19005" b="9568"/>
          <a:stretch/>
        </p:blipFill>
        <p:spPr>
          <a:xfrm>
            <a:off x="1000100" y="1071547"/>
            <a:ext cx="7143800" cy="485778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96789892"/>
      </p:ext>
    </p:extLst>
  </p:cSld>
  <p:clrMapOvr>
    <a:masterClrMapping/>
  </p:clrMapOvr>
  <p:transition advTm="5000">
    <p:cut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71472" y="1285860"/>
            <a:ext cx="8001000" cy="5115246"/>
          </a:xfrm>
          <a:prstGeom prst="rect">
            <a:avLst/>
          </a:prstGeom>
          <a:solidFill>
            <a:srgbClr val="CC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主講：</a:t>
            </a:r>
            <a:r>
              <a:rPr lang="zh-TW" altLang="en-US" sz="3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陳裕宏</a:t>
            </a:r>
            <a:r>
              <a:rPr lang="en-US" altLang="zh-TW" sz="2200" b="1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US" altLang="zh-TW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0929-929-309</a:t>
            </a:r>
            <a:r>
              <a:rPr lang="zh-TW" altLang="en-US" sz="2200" b="1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、</a:t>
            </a:r>
            <a:r>
              <a:rPr lang="en-US" altLang="zh-TW" sz="2400" b="1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chenyh@mcvs.tp.edu.tw</a:t>
            </a:r>
            <a:r>
              <a:rPr lang="en-US" altLang="zh-TW" sz="2200" b="1" dirty="0">
                <a:solidFill>
                  <a:srgbClr val="00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zh-TW" altLang="en-US" sz="2200" b="1" dirty="0">
              <a:solidFill>
                <a:srgbClr val="0066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基北區登記分發前總幹事、基隆市政府教育處顧問</a:t>
            </a:r>
            <a:endParaRPr lang="en-US" altLang="zh-TW" sz="2200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學歷：</a:t>
            </a:r>
            <a:r>
              <a:rPr lang="en-US" altLang="zh-TW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lang="zh-TW" altLang="en-US" sz="2000" b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國立台灣師範大學</a:t>
            </a:r>
            <a:r>
              <a:rPr lang="zh-TW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工業教育系</a:t>
            </a:r>
            <a:r>
              <a:rPr lang="en-US" altLang="zh-TW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畢業</a:t>
            </a:r>
            <a:r>
              <a:rPr lang="en-US" altLang="zh-TW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600"/>
              </a:spcBef>
              <a:defRPr/>
            </a:pPr>
            <a:r>
              <a:rPr lang="zh-TW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</a:t>
            </a:r>
            <a:r>
              <a:rPr lang="en-US" altLang="zh-TW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lang="zh-TW" altLang="en-US" sz="2000" b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國立台灣師範大學</a:t>
            </a:r>
            <a:r>
              <a:rPr lang="zh-TW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教育研究所</a:t>
            </a:r>
            <a:r>
              <a:rPr lang="en-US" altLang="zh-TW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結業</a:t>
            </a:r>
            <a:r>
              <a:rPr lang="en-US" altLang="zh-TW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600"/>
              </a:spcBef>
              <a:defRPr/>
            </a:pPr>
            <a:r>
              <a:rPr lang="zh-TW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</a:t>
            </a:r>
            <a:r>
              <a:rPr lang="en-US" altLang="zh-TW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</a:t>
            </a:r>
            <a:r>
              <a:rPr lang="zh-TW" altLang="en-US" sz="2000" b="1" u="sng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國立台北科技大學</a:t>
            </a:r>
            <a:r>
              <a:rPr lang="zh-TW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技術及職業教育研究所</a:t>
            </a:r>
            <a:r>
              <a:rPr lang="en-US" altLang="zh-TW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碩士</a:t>
            </a:r>
            <a:r>
              <a:rPr lang="en-US" altLang="zh-TW" sz="2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經歷：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任教年資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年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zh-TW" altLang="en-US" b="1" u="sng" dirty="0">
                <a:solidFill>
                  <a:srgbClr val="9966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專心致力於學生升學輔導工作有近</a:t>
            </a:r>
            <a:r>
              <a:rPr lang="en-US" altLang="zh-TW" b="1" u="sng" dirty="0">
                <a:solidFill>
                  <a:srgbClr val="9966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  <a:r>
              <a:rPr lang="zh-TW" altLang="en-US" b="1" u="sng" dirty="0">
                <a:solidFill>
                  <a:srgbClr val="996633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年的經驗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0"/>
              </a:spcBef>
              <a:defRPr/>
            </a:pP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全國大專優秀青年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(1981)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、臺北市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101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學年度特殊優良教師</a:t>
            </a:r>
            <a:endParaRPr lang="en-US" altLang="zh-TW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中央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&amp;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地方</a:t>
            </a:r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zh-TW" altLang="en-US" sz="12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基北區</a:t>
            </a:r>
            <a:r>
              <a:rPr lang="en-US" altLang="zh-TW" sz="12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lang="zh-TW" altLang="en-US" b="1" u="sng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適性入學宣導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種子教師</a:t>
            </a:r>
          </a:p>
          <a:p>
            <a:pPr>
              <a:lnSpc>
                <a:spcPct val="11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臺北市</a:t>
            </a:r>
            <a:r>
              <a:rPr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十二年國教工作圈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會考、免試、特招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工作小組成員</a:t>
            </a:r>
            <a:endParaRPr lang="en-US" altLang="zh-TW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基北區</a:t>
            </a:r>
            <a:r>
              <a:rPr lang="zh-TW" altLang="en-US" b="1" u="sng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免試入學委員會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規劃委員、諮詢委員、</a:t>
            </a:r>
            <a:r>
              <a:rPr lang="zh-TW" altLang="en-US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分發總幹事</a:t>
            </a:r>
            <a:endParaRPr lang="en-US" altLang="zh-TW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教育部</a:t>
            </a:r>
            <a:r>
              <a:rPr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十二年國民基本教育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諮詢委員、審查委員、宣導專員</a:t>
            </a:r>
            <a:endParaRPr lang="en-US" altLang="zh-TW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7.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教育部</a:t>
            </a:r>
            <a:r>
              <a:rPr lang="zh-TW" altLang="en-US" b="1" u="sng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技職教育</a:t>
            </a:r>
            <a:r>
              <a:rPr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、</a:t>
            </a:r>
            <a:r>
              <a:rPr lang="zh-TW" altLang="en-US" b="1" u="sng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國中多元進路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宣導專員</a:t>
            </a:r>
            <a:endParaRPr lang="en-US" altLang="zh-TW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8.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教育部</a:t>
            </a:r>
            <a:r>
              <a:rPr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綜合高中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審查委員、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訪視委員、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宣導專員</a:t>
            </a:r>
          </a:p>
          <a:p>
            <a:pPr>
              <a:lnSpc>
                <a:spcPct val="110000"/>
              </a:lnSpc>
              <a:defRPr/>
            </a:pPr>
            <a:r>
              <a:rPr lang="zh-TW" altLang="en-US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</a:t>
            </a:r>
            <a:r>
              <a:rPr lang="en-US" altLang="zh-TW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9.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教育部</a:t>
            </a:r>
            <a:r>
              <a:rPr lang="zh-TW" altLang="en-US" b="1" u="sng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技專校院招生策進總會</a:t>
            </a:r>
            <a:r>
              <a:rPr lang="zh-TW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審查委員</a:t>
            </a:r>
            <a:endParaRPr lang="zh-TW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00036" y="357168"/>
            <a:ext cx="81439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講座簡介</a:t>
            </a:r>
            <a:endParaRPr lang="zh-TW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華康儷中黑"/>
              <a:cs typeface="華康儷中黑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pic>
        <p:nvPicPr>
          <p:cNvPr id="7" name="圖片 6" descr="images (1)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785918" y="2428868"/>
            <a:ext cx="4714908" cy="1754326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altLang="zh-TW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109</a:t>
            </a:r>
            <a:r>
              <a:rPr kumimoji="0"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學年度的</a:t>
            </a:r>
            <a:endParaRPr kumimoji="0" lang="en-US" altLang="zh-TW" sz="5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>
              <a:defRPr/>
            </a:pPr>
            <a:r>
              <a:rPr kumimoji="0"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重要提醒</a:t>
            </a:r>
          </a:p>
        </p:txBody>
      </p:sp>
    </p:spTree>
  </p:cSld>
  <p:clrMapOvr>
    <a:masterClrMapping/>
  </p:clrMapOvr>
  <p:transition advTm="5000">
    <p:cut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571472" y="2857498"/>
            <a:ext cx="3500462" cy="206210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招生工作一環扣一環，</a:t>
            </a:r>
            <a:r>
              <a:rPr lang="zh-TW" altLang="en-US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逾期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難以補救</a:t>
            </a:r>
            <a:endParaRPr lang="en-US" altLang="zh-TW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→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報名</a:t>
            </a:r>
            <a:endParaRPr lang="en-US" altLang="zh-TW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→(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考試、成績公告、成績複查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algn="just">
              <a:defRPr/>
            </a:pP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→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選填志願</a:t>
            </a:r>
            <a:endParaRPr lang="en-US" altLang="zh-TW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→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分發</a:t>
            </a:r>
            <a:endParaRPr lang="en-US" altLang="zh-TW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→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放榜、錄取結果複查</a:t>
            </a:r>
            <a:endParaRPr lang="en-US" altLang="zh-TW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→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報到、報到後放棄</a:t>
            </a:r>
            <a:endParaRPr lang="en-US" altLang="zh-TW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→</a:t>
            </a: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申訴</a:t>
            </a:r>
            <a:endParaRPr lang="en-US" altLang="zh-TW" sz="1600" b="1" dirty="0">
              <a:solidFill>
                <a:srgbClr val="99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Rectangle 4"/>
          <p:cNvSpPr txBox="1">
            <a:spLocks/>
          </p:cNvSpPr>
          <p:nvPr/>
        </p:nvSpPr>
        <p:spPr bwMode="auto">
          <a:xfrm>
            <a:off x="357158" y="642917"/>
            <a:ext cx="8429684" cy="785819"/>
          </a:xfrm>
          <a:prstGeom prst="rect">
            <a:avLst/>
          </a:prstGeom>
          <a:solidFill>
            <a:srgbClr val="FFCCFF"/>
          </a:solidFill>
          <a:ln w="12700">
            <a:solidFill>
              <a:srgbClr val="3333F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TW" sz="36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zh-TW" alt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掌握重要日程</a:t>
            </a:r>
            <a:endParaRPr lang="zh-TW" alt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" name="群組 13"/>
          <p:cNvGrpSpPr/>
          <p:nvPr/>
        </p:nvGrpSpPr>
        <p:grpSpPr>
          <a:xfrm>
            <a:off x="4714876" y="2143116"/>
            <a:ext cx="3929090" cy="1566864"/>
            <a:chOff x="4714876" y="2357430"/>
            <a:chExt cx="3371850" cy="1352550"/>
          </a:xfrm>
        </p:grpSpPr>
        <p:pic>
          <p:nvPicPr>
            <p:cNvPr id="11" name="圖片 10" descr="images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4876" y="2357430"/>
              <a:ext cx="3371850" cy="1352550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5144021" y="2850764"/>
              <a:ext cx="1593965" cy="3453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搜尋：</a:t>
              </a:r>
              <a:r>
                <a:rPr lang="en-US" altLang="zh-TW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109 </a:t>
              </a:r>
              <a:r>
                <a:rPr lang="zh-TW" altLang="en-US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重要日程表</a:t>
              </a:r>
            </a:p>
          </p:txBody>
        </p:sp>
      </p:grpSp>
      <p:sp>
        <p:nvSpPr>
          <p:cNvPr id="13" name="文字方塊 12"/>
          <p:cNvSpPr txBox="1"/>
          <p:nvPr/>
        </p:nvSpPr>
        <p:spPr>
          <a:xfrm>
            <a:off x="4714876" y="4357695"/>
            <a:ext cx="335758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或參考學校發給的</a:t>
            </a:r>
            <a:endParaRPr lang="en-US" altLang="zh-TW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國中畢業生</a:t>
            </a: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升學行事簡曆</a:t>
            </a:r>
          </a:p>
        </p:txBody>
      </p:sp>
      <p:grpSp>
        <p:nvGrpSpPr>
          <p:cNvPr id="4" name="群組 16"/>
          <p:cNvGrpSpPr/>
          <p:nvPr/>
        </p:nvGrpSpPr>
        <p:grpSpPr>
          <a:xfrm>
            <a:off x="857226" y="1928802"/>
            <a:ext cx="3060383" cy="4323399"/>
            <a:chOff x="857224" y="1928802"/>
            <a:chExt cx="3060383" cy="4323398"/>
          </a:xfrm>
        </p:grpSpPr>
        <p:pic>
          <p:nvPicPr>
            <p:cNvPr id="10" name="圖片 9" descr="下載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224" y="1928802"/>
              <a:ext cx="3060383" cy="4323398"/>
            </a:xfrm>
            <a:prstGeom prst="rect">
              <a:avLst/>
            </a:prstGeom>
          </p:spPr>
        </p:pic>
        <p:sp>
          <p:nvSpPr>
            <p:cNvPr id="16" name="Rectangle 4"/>
            <p:cNvSpPr txBox="1">
              <a:spLocks/>
            </p:cNvSpPr>
            <p:nvPr/>
          </p:nvSpPr>
          <p:spPr bwMode="auto">
            <a:xfrm>
              <a:off x="1000100" y="3071810"/>
              <a:ext cx="2714644" cy="19288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US" altLang="zh-TW" sz="20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109</a:t>
              </a:r>
              <a:r>
                <a:rPr lang="zh-TW" altLang="en-US" sz="2000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學年度</a:t>
              </a:r>
              <a:endParaRPr lang="en-US" altLang="zh-TW" sz="20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r>
                <a:rPr lang="zh-TW" altLang="en-US" sz="20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國中教育會考及</a:t>
              </a:r>
              <a:endPara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r>
                <a:rPr lang="zh-TW" altLang="en-US" sz="20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全國高級中等學校與</a:t>
              </a:r>
              <a:endPara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r>
                <a:rPr lang="zh-TW" altLang="en-US" sz="20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專科學校五年制</a:t>
              </a:r>
              <a:endParaRPr lang="en-US" altLang="zh-TW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r>
                <a:rPr lang="zh-TW" altLang="en-US" sz="20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適性入學重要日程表</a:t>
              </a:r>
              <a:endParaRPr lang="zh-TW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1643042" y="3000373"/>
            <a:ext cx="5572164" cy="1571636"/>
            <a:chOff x="285720" y="1928802"/>
            <a:chExt cx="5572164" cy="1571636"/>
          </a:xfrm>
        </p:grpSpPr>
        <p:sp>
          <p:nvSpPr>
            <p:cNvPr id="19" name="圓角化對角線角落矩形 18"/>
            <p:cNvSpPr/>
            <p:nvPr/>
          </p:nvSpPr>
          <p:spPr>
            <a:xfrm>
              <a:off x="285720" y="1928802"/>
              <a:ext cx="5572164" cy="1571636"/>
            </a:xfrm>
            <a:prstGeom prst="round2DiagRect">
              <a:avLst/>
            </a:prstGeom>
            <a:solidFill>
              <a:srgbClr val="CCFFCC"/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Rectangle 4"/>
            <p:cNvSpPr txBox="1">
              <a:spLocks/>
            </p:cNvSpPr>
            <p:nvPr/>
          </p:nvSpPr>
          <p:spPr bwMode="auto">
            <a:xfrm>
              <a:off x="285720" y="2000240"/>
              <a:ext cx="5572164" cy="1428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defRPr/>
              </a:pPr>
              <a:r>
                <a:rPr lang="zh-TW" altLang="en-US" sz="28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問題：</a:t>
              </a:r>
              <a:endPara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eaLnBrk="0" hangingPunct="0">
                <a:defRPr/>
              </a:pPr>
              <a:r>
                <a:rPr lang="zh-TW" altLang="en-US" sz="28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學校規定交件的日期與簡章不同，要以哪一個為準？</a:t>
              </a:r>
            </a:p>
          </p:txBody>
        </p:sp>
      </p:grp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/>
          </p:cNvSpPr>
          <p:nvPr/>
        </p:nvSpPr>
        <p:spPr bwMode="auto">
          <a:xfrm>
            <a:off x="357158" y="642919"/>
            <a:ext cx="8429684" cy="1143008"/>
          </a:xfrm>
          <a:prstGeom prst="rect">
            <a:avLst/>
          </a:prstGeom>
          <a:solidFill>
            <a:srgbClr val="FFCCFF"/>
          </a:solidFill>
          <a:ln w="12700">
            <a:solidFill>
              <a:srgbClr val="3333F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TW" sz="36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TW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zh-TW" alt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考</a:t>
            </a:r>
            <a:r>
              <a:rPr lang="zh-TW" alt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招</a:t>
            </a:r>
            <a:r>
              <a:rPr lang="zh-TW" alt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分離的多元入學方式</a:t>
            </a:r>
            <a:endParaRPr lang="en-US" altLang="zh-TW" sz="36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考試→取得成績證明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招生→取得入學資格</a:t>
            </a:r>
            <a:endParaRPr lang="zh-TW" altLang="en-US" sz="2000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57158" y="2071679"/>
            <a:ext cx="7358114" cy="286232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不採計</a:t>
            </a:r>
            <a:r>
              <a:rPr lang="zh-TW" altLang="en-US" sz="20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國中教育會考成績的入學管道</a:t>
            </a:r>
            <a:endParaRPr lang="en-US" altLang="zh-TW" sz="20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技優入學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藝才班甄選入學－競賽表現、七年一貫甄選入學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體育班甄選入學、運動成績優良甄審甄試、運動成績優良單獨招生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科學班甄選入學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完全免試入學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部分優先免試入學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例如：台北市優免第一類、新北市私校優免、私立五專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algn="just"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部分技術型高級中等學校單獨招生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實用技能學程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建教班、產學班、台德菁英班</a:t>
            </a:r>
            <a:endParaRPr lang="en-US" altLang="zh-TW" sz="1600" b="1" dirty="0">
              <a:solidFill>
                <a:srgbClr val="99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lang="en-US" altLang="zh-TW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▼</a:t>
            </a:r>
            <a:r>
              <a:rPr lang="zh-TW" altLang="en-US" sz="16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部分原住民藝能班</a:t>
            </a:r>
            <a:endParaRPr lang="en-US" altLang="zh-TW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571868" y="5143513"/>
            <a:ext cx="5143536" cy="113877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TW" altLang="en-US" sz="2000" b="1" dirty="0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只把國中教育會考成績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做為門檻</a:t>
            </a:r>
            <a:r>
              <a:rPr lang="zh-TW" altLang="en-US" sz="2000" b="1" dirty="0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的入學管道  </a:t>
            </a:r>
            <a:endParaRPr lang="en-US" altLang="zh-TW" sz="2000" b="1" dirty="0">
              <a:solidFill>
                <a:srgbClr val="CC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▽學科考試分發入學</a:t>
            </a:r>
            <a:endParaRPr lang="en-US" altLang="zh-TW" sz="1600" b="1" dirty="0">
              <a:solidFill>
                <a:srgbClr val="CC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▽專業群科甄選入學</a:t>
            </a:r>
            <a:endParaRPr lang="en-US" altLang="zh-TW" sz="1600" b="1" dirty="0">
              <a:solidFill>
                <a:srgbClr val="CC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600" b="1" dirty="0">
                <a:solidFill>
                  <a:srgbClr val="CC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▽藝才班甄選入學－聯合分發</a:t>
            </a:r>
            <a:endParaRPr lang="en-US" altLang="zh-TW" sz="2400" b="1" dirty="0">
              <a:solidFill>
                <a:srgbClr val="CC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2" name="群組 14"/>
          <p:cNvGrpSpPr/>
          <p:nvPr/>
        </p:nvGrpSpPr>
        <p:grpSpPr>
          <a:xfrm>
            <a:off x="285722" y="2071681"/>
            <a:ext cx="7500991" cy="3643339"/>
            <a:chOff x="-116556" y="5143512"/>
            <a:chExt cx="4079457" cy="1313991"/>
          </a:xfrm>
        </p:grpSpPr>
        <p:sp>
          <p:nvSpPr>
            <p:cNvPr id="9" name="爆炸 2 8"/>
            <p:cNvSpPr/>
            <p:nvPr/>
          </p:nvSpPr>
          <p:spPr>
            <a:xfrm>
              <a:off x="-116556" y="5143512"/>
              <a:ext cx="4079457" cy="1313991"/>
            </a:xfrm>
            <a:prstGeom prst="irregularSeal2">
              <a:avLst/>
            </a:prstGeom>
            <a:solidFill>
              <a:srgbClr val="FF00FF"/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Rectangle 4"/>
            <p:cNvSpPr txBox="1">
              <a:spLocks/>
            </p:cNvSpPr>
            <p:nvPr/>
          </p:nvSpPr>
          <p:spPr bwMode="auto">
            <a:xfrm>
              <a:off x="660483" y="5581509"/>
              <a:ext cx="2500330" cy="4637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defRPr/>
              </a:pPr>
              <a:r>
                <a:rPr lang="zh-TW" altLang="en-US" sz="36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只參加國中教育會考</a:t>
              </a:r>
              <a:endParaRPr lang="en-US" altLang="zh-TW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endParaRPr>
            </a:p>
            <a:p>
              <a:pPr eaLnBrk="0" hangingPunct="0">
                <a:defRPr/>
              </a:pPr>
              <a:r>
                <a:rPr lang="zh-TW" altLang="en-US" sz="36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並不意謂就有學校唸</a:t>
              </a:r>
            </a:p>
          </p:txBody>
        </p:sp>
      </p:grp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/>
          </p:cNvSpPr>
          <p:nvPr/>
        </p:nvSpPr>
        <p:spPr bwMode="auto">
          <a:xfrm>
            <a:off x="357158" y="642917"/>
            <a:ext cx="8429684" cy="785819"/>
          </a:xfrm>
          <a:prstGeom prst="rect">
            <a:avLst/>
          </a:prstGeom>
          <a:solidFill>
            <a:srgbClr val="FFCCFF"/>
          </a:solidFill>
          <a:ln w="12700">
            <a:solidFill>
              <a:srgbClr val="3333F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TW" sz="36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TW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zh-TW" alt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教育機會均等原則</a:t>
            </a:r>
            <a:r>
              <a:rPr lang="en-US" altLang="zh-TW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每個人都只能佔一個缺</a:t>
            </a:r>
            <a:r>
              <a:rPr lang="en-US" altLang="zh-TW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zh-TW" alt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4348" y="2000241"/>
            <a:ext cx="7643866" cy="240065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just"/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招生簡章中，通常都會有一段話：</a:t>
            </a:r>
            <a:endParaRPr lang="en-US" altLang="zh-TW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已獲任一所高中職或五專錄取並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完成報到手續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之學生，如欲參加其他入學管道招生，應於簡章規定之期限內，以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書面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、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親自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到錄取學校辦妥</a:t>
            </a:r>
            <a:r>
              <a:rPr lang="zh-TW" alt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放棄錄取資格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手續，始得再報名本學年度其他入學管道招生</a:t>
            </a:r>
          </a:p>
          <a:p>
            <a:pPr algn="just">
              <a:spcBef>
                <a:spcPts val="600"/>
              </a:spcBef>
            </a:pP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不接受電話、通訊或傳真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方式辦理</a:t>
            </a:r>
            <a:r>
              <a:rPr lang="en-US" altLang="zh-TW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642910" y="4714886"/>
            <a:ext cx="7858180" cy="132343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◆放榜後，未向錄取學校報到者，不用聲明放棄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◆務必於簡章規定期限內辦理，並取得錄取學校的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書面同意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才算完成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◆錄取學校發給書面同意書後，應再至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適性入學資料管理平台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登錄，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學生才能再報名後續入學管道招生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1857356" y="2857497"/>
            <a:ext cx="5214974" cy="1571636"/>
            <a:chOff x="285720" y="1928802"/>
            <a:chExt cx="5214974" cy="1571636"/>
          </a:xfrm>
        </p:grpSpPr>
        <p:sp>
          <p:nvSpPr>
            <p:cNvPr id="6" name="圓角化對角線角落矩形 5"/>
            <p:cNvSpPr/>
            <p:nvPr/>
          </p:nvSpPr>
          <p:spPr>
            <a:xfrm>
              <a:off x="285720" y="1928802"/>
              <a:ext cx="5214974" cy="1571636"/>
            </a:xfrm>
            <a:prstGeom prst="round2DiagRect">
              <a:avLst/>
            </a:prstGeom>
            <a:solidFill>
              <a:srgbClr val="CCFFCC"/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Rectangle 4"/>
            <p:cNvSpPr txBox="1">
              <a:spLocks/>
            </p:cNvSpPr>
            <p:nvPr/>
          </p:nvSpPr>
          <p:spPr bwMode="auto">
            <a:xfrm>
              <a:off x="285720" y="2000240"/>
              <a:ext cx="5214974" cy="1428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defRPr/>
              </a:pPr>
              <a:r>
                <a:rPr lang="zh-TW" altLang="en-US" sz="28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問題：</a:t>
              </a:r>
              <a:endPara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eaLnBrk="0" hangingPunct="0">
                <a:defRPr/>
              </a:pPr>
              <a:r>
                <a:rPr lang="zh-TW" altLang="en-US" sz="28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放榜後，未向錄取學校報到者，</a:t>
              </a:r>
              <a:endPara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eaLnBrk="0" hangingPunct="0">
                <a:defRPr/>
              </a:pPr>
              <a:r>
                <a:rPr lang="zh-TW" altLang="en-US" sz="28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要不要聲明放棄？</a:t>
              </a:r>
            </a:p>
          </p:txBody>
        </p:sp>
      </p:grp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/>
          </p:cNvSpPr>
          <p:nvPr/>
        </p:nvSpPr>
        <p:spPr bwMode="auto">
          <a:xfrm>
            <a:off x="357158" y="642917"/>
            <a:ext cx="8429684" cy="1643075"/>
          </a:xfrm>
          <a:prstGeom prst="rect">
            <a:avLst/>
          </a:prstGeom>
          <a:solidFill>
            <a:srgbClr val="FFCCFF"/>
          </a:solidFill>
          <a:ln w="12700">
            <a:solidFill>
              <a:srgbClr val="3333F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TW" sz="3600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TW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zh-TW" alt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對於沒有</a:t>
            </a:r>
            <a:r>
              <a:rPr lang="zh-TW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簡章</a:t>
            </a:r>
            <a:r>
              <a:rPr lang="zh-TW" alt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的招生行為，</a:t>
            </a:r>
            <a:endParaRPr lang="en-US" altLang="zh-TW" sz="36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zh-TW" alt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勿隨便同意學生就讀</a:t>
            </a:r>
            <a:r>
              <a:rPr lang="en-US" altLang="zh-TW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沒簡章，完全沒有保障</a:t>
            </a:r>
            <a:r>
              <a:rPr lang="en-US" altLang="zh-TW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zh-TW" alt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785786" y="2714622"/>
            <a:ext cx="4286280" cy="584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◆保管好你的畢業證書</a:t>
            </a:r>
            <a:endParaRPr lang="en-US" altLang="zh-TW" sz="3200" b="1" dirty="0">
              <a:solidFill>
                <a:srgbClr val="99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85786" y="4786321"/>
            <a:ext cx="7143800" cy="107721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◆有問題向主管機關或主委學校反應，</a:t>
            </a:r>
            <a:endParaRPr lang="en-US" altLang="zh-TW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請求協助</a:t>
            </a:r>
            <a:endParaRPr lang="en-US" altLang="zh-TW" sz="3200" b="1" dirty="0">
              <a:solidFill>
                <a:srgbClr val="99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85786" y="3786191"/>
            <a:ext cx="5072098" cy="584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◆勿隨意繳交入學相關費用</a:t>
            </a:r>
            <a:endParaRPr lang="en-US" altLang="zh-TW" sz="3200" b="1" dirty="0">
              <a:solidFill>
                <a:srgbClr val="99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142976" y="2643183"/>
            <a:ext cx="5572164" cy="1571636"/>
            <a:chOff x="285720" y="1928802"/>
            <a:chExt cx="4960585" cy="1571636"/>
          </a:xfrm>
        </p:grpSpPr>
        <p:sp>
          <p:nvSpPr>
            <p:cNvPr id="10" name="圓角化對角線角落矩形 9"/>
            <p:cNvSpPr/>
            <p:nvPr/>
          </p:nvSpPr>
          <p:spPr>
            <a:xfrm>
              <a:off x="285720" y="1928802"/>
              <a:ext cx="4960585" cy="1571636"/>
            </a:xfrm>
            <a:prstGeom prst="round2DiagRect">
              <a:avLst/>
            </a:prstGeom>
            <a:solidFill>
              <a:srgbClr val="CCFFCC"/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Rectangle 4"/>
            <p:cNvSpPr txBox="1">
              <a:spLocks/>
            </p:cNvSpPr>
            <p:nvPr/>
          </p:nvSpPr>
          <p:spPr bwMode="auto">
            <a:xfrm>
              <a:off x="285720" y="2000240"/>
              <a:ext cx="4960585" cy="1428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defRPr/>
              </a:pPr>
              <a:r>
                <a:rPr lang="zh-TW" altLang="en-US" sz="28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問題：</a:t>
              </a:r>
              <a:endPara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eaLnBrk="0" hangingPunct="0">
                <a:defRPr/>
              </a:pPr>
              <a:r>
                <a:rPr lang="zh-TW" altLang="en-US" sz="28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招生說明會拿到的制服、書包等，可以退還給學校嗎？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2643174" y="4500571"/>
            <a:ext cx="5286412" cy="1571636"/>
            <a:chOff x="285720" y="1928802"/>
            <a:chExt cx="4960585" cy="1571636"/>
          </a:xfrm>
        </p:grpSpPr>
        <p:sp>
          <p:nvSpPr>
            <p:cNvPr id="13" name="圓角化對角線角落矩形 12"/>
            <p:cNvSpPr/>
            <p:nvPr/>
          </p:nvSpPr>
          <p:spPr>
            <a:xfrm>
              <a:off x="285720" y="1928802"/>
              <a:ext cx="4960585" cy="1571636"/>
            </a:xfrm>
            <a:prstGeom prst="round2DiagRect">
              <a:avLst/>
            </a:prstGeom>
            <a:solidFill>
              <a:srgbClr val="CCFFCC"/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Rectangle 4"/>
            <p:cNvSpPr txBox="1">
              <a:spLocks/>
            </p:cNvSpPr>
            <p:nvPr/>
          </p:nvSpPr>
          <p:spPr bwMode="auto">
            <a:xfrm>
              <a:off x="285720" y="2000240"/>
              <a:ext cx="4960585" cy="1428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defRPr/>
              </a:pPr>
              <a:r>
                <a:rPr lang="zh-TW" altLang="en-US" sz="28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問題：</a:t>
              </a:r>
              <a:endPara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eaLnBrk="0" hangingPunct="0">
                <a:defRPr/>
              </a:pPr>
              <a:r>
                <a:rPr lang="zh-TW" altLang="en-US" sz="28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只是參加招生說明會，卻被通知已錄取，怎麼辦？</a:t>
              </a:r>
            </a:p>
          </p:txBody>
        </p:sp>
      </p:grpSp>
      <p:sp>
        <p:nvSpPr>
          <p:cNvPr id="16" name="七角星形 15"/>
          <p:cNvSpPr/>
          <p:nvPr/>
        </p:nvSpPr>
        <p:spPr>
          <a:xfrm>
            <a:off x="5500694" y="4357695"/>
            <a:ext cx="3000396" cy="1857388"/>
          </a:xfrm>
          <a:prstGeom prst="star7">
            <a:avLst/>
          </a:prstGeom>
          <a:solidFill>
            <a:srgbClr val="FF00FF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不留</a:t>
            </a:r>
            <a:endParaRPr lang="en-US" altLang="zh-TW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身分證</a:t>
            </a:r>
            <a:r>
              <a:rPr lang="en-US" altLang="zh-TW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zh-TW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出生日期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/>
          </p:cNvSpPr>
          <p:nvPr/>
        </p:nvSpPr>
        <p:spPr bwMode="auto">
          <a:xfrm>
            <a:off x="357158" y="642917"/>
            <a:ext cx="8429684" cy="1357323"/>
          </a:xfrm>
          <a:prstGeom prst="rect">
            <a:avLst/>
          </a:prstGeom>
          <a:solidFill>
            <a:srgbClr val="FFCCFF"/>
          </a:solidFill>
          <a:ln w="12700">
            <a:solidFill>
              <a:srgbClr val="3333F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TW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zh-TW" alt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因應</a:t>
            </a:r>
            <a:r>
              <a:rPr lang="en-US" altLang="zh-TW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108</a:t>
            </a:r>
            <a:r>
              <a:rPr lang="zh-TW" alt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課綱的實施，先了解各校的</a:t>
            </a:r>
            <a:endParaRPr lang="en-US" altLang="zh-TW" sz="36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zh-TW" alt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課程規劃</a:t>
            </a:r>
            <a:r>
              <a:rPr lang="zh-TW" alt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，以做為選填志願的參考</a:t>
            </a:r>
            <a:endParaRPr lang="zh-TW" altLang="en-US" sz="16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71472" y="5429266"/>
            <a:ext cx="6357982" cy="584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◆入學後，請務必注意學校的宣導</a:t>
            </a:r>
            <a:endParaRPr lang="en-US" altLang="zh-TW" sz="3200" b="1" dirty="0">
              <a:solidFill>
                <a:srgbClr val="99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71472" y="2500307"/>
            <a:ext cx="8215370" cy="5847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◆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108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學年度起，高中職課程內容有重大改變</a:t>
            </a:r>
            <a:endParaRPr lang="en-US" altLang="zh-TW" sz="3200" b="1" dirty="0">
              <a:solidFill>
                <a:srgbClr val="99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71472" y="3500439"/>
            <a:ext cx="7143800" cy="150810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◆未來大學的入學方式也會有重大改變</a:t>
            </a:r>
            <a:endParaRPr lang="en-US" altLang="zh-TW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 學習歷程檔案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 學測、指考、統測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 升學管道</a:t>
            </a:r>
            <a:endParaRPr lang="en-US" altLang="zh-TW" sz="2000" b="1" dirty="0">
              <a:solidFill>
                <a:srgbClr val="99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714480" y="2285993"/>
            <a:ext cx="5000660" cy="1571636"/>
            <a:chOff x="285720" y="1928802"/>
            <a:chExt cx="5000660" cy="1571636"/>
          </a:xfrm>
        </p:grpSpPr>
        <p:sp>
          <p:nvSpPr>
            <p:cNvPr id="10" name="圓角化對角線角落矩形 9"/>
            <p:cNvSpPr/>
            <p:nvPr/>
          </p:nvSpPr>
          <p:spPr>
            <a:xfrm>
              <a:off x="285720" y="1928802"/>
              <a:ext cx="4929222" cy="1571636"/>
            </a:xfrm>
            <a:prstGeom prst="round2DiagRect">
              <a:avLst/>
            </a:prstGeom>
            <a:solidFill>
              <a:srgbClr val="CCFFCC"/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Rectangle 4"/>
            <p:cNvSpPr txBox="1">
              <a:spLocks/>
            </p:cNvSpPr>
            <p:nvPr/>
          </p:nvSpPr>
          <p:spPr bwMode="auto">
            <a:xfrm>
              <a:off x="285720" y="2000240"/>
              <a:ext cx="5000660" cy="1428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defRPr/>
              </a:pPr>
              <a:r>
                <a:rPr lang="zh-TW" altLang="en-US" sz="28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問題：</a:t>
              </a:r>
              <a:endPara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eaLnBrk="0" hangingPunct="0">
                <a:defRPr/>
              </a:pPr>
              <a:r>
                <a:rPr lang="zh-TW" altLang="en-US" sz="28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哪裡可以找到高中職、五專的特色課程資訊？</a:t>
              </a: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2500298" y="4214818"/>
            <a:ext cx="5000660" cy="1571636"/>
            <a:chOff x="285720" y="1928802"/>
            <a:chExt cx="5000660" cy="1571636"/>
          </a:xfrm>
        </p:grpSpPr>
        <p:sp>
          <p:nvSpPr>
            <p:cNvPr id="13" name="圓角化對角線角落矩形 12"/>
            <p:cNvSpPr/>
            <p:nvPr/>
          </p:nvSpPr>
          <p:spPr>
            <a:xfrm>
              <a:off x="285720" y="1928802"/>
              <a:ext cx="5000660" cy="1571636"/>
            </a:xfrm>
            <a:prstGeom prst="round2DiagRect">
              <a:avLst/>
            </a:prstGeom>
            <a:solidFill>
              <a:srgbClr val="CCFFCC"/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Rectangle 4"/>
            <p:cNvSpPr txBox="1">
              <a:spLocks/>
            </p:cNvSpPr>
            <p:nvPr/>
          </p:nvSpPr>
          <p:spPr bwMode="auto">
            <a:xfrm>
              <a:off x="285720" y="2000240"/>
              <a:ext cx="5000660" cy="14287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defRPr/>
              </a:pPr>
              <a:r>
                <a:rPr lang="zh-TW" altLang="en-US" sz="28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問題：</a:t>
              </a:r>
              <a:endParaRPr lang="en-US" altLang="zh-TW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endParaRPr>
            </a:p>
            <a:p>
              <a:pPr eaLnBrk="0" hangingPunct="0">
                <a:defRPr/>
              </a:pPr>
              <a:r>
                <a:rPr lang="zh-TW" altLang="en-US" sz="28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哪裡可以找到未來大學</a:t>
              </a:r>
              <a:r>
                <a:rPr lang="en-US" altLang="zh-TW" sz="28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/</a:t>
              </a:r>
              <a:r>
                <a:rPr lang="zh-TW" altLang="en-US" sz="2800" b="1" dirty="0">
                  <a:solidFill>
                    <a:srgbClr val="66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ea typeface="標楷體" pitchFamily="65" charset="-120"/>
                  <a:cs typeface="Times New Roman" pitchFamily="18" charset="0"/>
                </a:rPr>
                <a:t>科大的入學資訊？</a:t>
              </a:r>
            </a:p>
          </p:txBody>
        </p:sp>
      </p:grp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1214414" y="2285993"/>
            <a:ext cx="6715172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貳、</a:t>
            </a:r>
            <a:r>
              <a:rPr lang="zh-TW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適性入學</a:t>
            </a:r>
            <a:endParaRPr lang="en-US" altLang="zh-TW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</a:t>
            </a:r>
            <a:r>
              <a:rPr lang="en-US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基北區</a:t>
            </a:r>
            <a:r>
              <a:rPr lang="en-US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109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學年度</a:t>
            </a:r>
            <a:r>
              <a:rPr lang="en-US" altLang="zh-TW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zh-TW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pic>
        <p:nvPicPr>
          <p:cNvPr id="7" name="圖片 6" descr="images (1)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357422" y="2285992"/>
            <a:ext cx="3929090" cy="1754326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升學準備的</a:t>
            </a:r>
            <a:r>
              <a:rPr kumimoji="0"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方向</a:t>
            </a:r>
            <a:endParaRPr kumimoji="0"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928664" y="1785927"/>
            <a:ext cx="710002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Font typeface="Wingdings" pitchFamily="2" charset="2"/>
              <a:buChar char="u"/>
              <a:defRPr/>
            </a:pP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提升個人的基本能力</a:t>
            </a:r>
            <a:endParaRPr lang="en-US" altLang="zh-TW" sz="5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選擇適合的學校科系</a:t>
            </a:r>
            <a:endParaRPr lang="en-US" altLang="zh-TW" sz="54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ts val="1800"/>
              </a:spcBef>
              <a:buFont typeface="Wingdings" pitchFamily="2" charset="2"/>
              <a:buChar char="u"/>
              <a:defRPr/>
            </a:pPr>
            <a:r>
              <a:rPr lang="zh-TW" altLang="en-US" sz="54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選擇適合的升學管道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85852" y="571480"/>
            <a:ext cx="66976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66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標楷體" pitchFamily="65" charset="-120"/>
              </a:rPr>
              <a:t>升學準備的方向</a:t>
            </a: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1000"/>
                                        <p:tgtEl>
                                          <p:spTgt spid="11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pic>
        <p:nvPicPr>
          <p:cNvPr id="7" name="圖片 6" descr="images (1)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143108" y="2714620"/>
            <a:ext cx="4357718" cy="92333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國中教育會考</a:t>
            </a:r>
          </a:p>
        </p:txBody>
      </p:sp>
    </p:spTree>
  </p:cSld>
  <p:clrMapOvr>
    <a:masterClrMapping/>
  </p:clrMapOvr>
  <p:transition advTm="5000">
    <p:cut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3076" name="Rectangle 9"/>
          <p:cNvSpPr>
            <a:spLocks noChangeArrowheads="1"/>
          </p:cNvSpPr>
          <p:nvPr/>
        </p:nvSpPr>
        <p:spPr bwMode="auto">
          <a:xfrm>
            <a:off x="611188" y="404814"/>
            <a:ext cx="8001000" cy="6032421"/>
          </a:xfrm>
          <a:prstGeom prst="rect">
            <a:avLst/>
          </a:prstGeom>
          <a:solidFill>
            <a:srgbClr val="CC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/>
                <a:ea typeface="華康儷中黑"/>
                <a:cs typeface="華康儷中黑"/>
              </a:rPr>
              <a:t>專長項目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/>
                <a:ea typeface="華康儷中黑"/>
                <a:cs typeface="華康儷中黑"/>
              </a:rPr>
              <a:t>(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/>
                <a:ea typeface="華康儷中黑"/>
                <a:cs typeface="華康儷中黑"/>
              </a:rPr>
              <a:t>國中學生升學部分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/>
                <a:ea typeface="華康儷中黑"/>
                <a:cs typeface="華康儷中黑"/>
              </a:rPr>
              <a:t>) </a:t>
            </a: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/>
                <a:ea typeface="華康儷中黑"/>
                <a:cs typeface="華康儷中黑"/>
              </a:rPr>
              <a:t>：</a:t>
            </a:r>
            <a:endParaRPr lang="en-US" altLang="zh-TW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/>
              <a:ea typeface="華康儷中黑"/>
              <a:cs typeface="華康儷中黑"/>
            </a:endParaRPr>
          </a:p>
          <a:p>
            <a:pPr>
              <a:spcBef>
                <a:spcPts val="0"/>
              </a:spcBef>
              <a:defRPr/>
            </a:pP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1.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國中畢業生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多元升學進路 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/ 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適性入學</a:t>
            </a:r>
          </a:p>
          <a:p>
            <a:pPr>
              <a:spcBef>
                <a:spcPts val="0"/>
              </a:spcBef>
              <a:defRPr/>
            </a:pP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2.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國中教育會考</a:t>
            </a:r>
            <a:endParaRPr lang="en-US" alt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華康儷中黑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3.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現行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升學管道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簡介</a:t>
            </a:r>
            <a:r>
              <a:rPr lang="zh-TW" alt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與建議</a:t>
            </a:r>
            <a:endParaRPr lang="en-US" altLang="zh-TW" sz="24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華康儷中黑"/>
              <a:cs typeface="Times New Roman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   </a:t>
            </a:r>
            <a:r>
              <a:rPr lang="en-US" alt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(1)</a:t>
            </a: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免試入學</a:t>
            </a:r>
            <a:r>
              <a:rPr lang="en-US" altLang="zh-TW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(</a:t>
            </a:r>
            <a:r>
              <a:rPr lang="zh-TW" altLang="en-US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高中職、五專</a:t>
            </a:r>
            <a:r>
              <a:rPr lang="en-US" altLang="zh-TW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   </a:t>
            </a:r>
            <a:r>
              <a:rPr lang="en-US" alt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(2)</a:t>
            </a: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特色招生</a:t>
            </a:r>
            <a:r>
              <a:rPr lang="en-US" altLang="zh-TW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(</a:t>
            </a:r>
            <a:r>
              <a:rPr lang="zh-TW" altLang="en-US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高中職、五專</a:t>
            </a:r>
            <a:r>
              <a:rPr lang="en-US" altLang="zh-TW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   </a:t>
            </a:r>
            <a:r>
              <a:rPr lang="en-US" alt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(3)</a:t>
            </a: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甄選入學</a:t>
            </a:r>
            <a:r>
              <a:rPr lang="en-US" altLang="zh-TW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(</a:t>
            </a:r>
            <a:r>
              <a:rPr lang="zh-TW" altLang="en-US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音樂、美術、舞蹈、戲劇、科學、體育、專業群科</a:t>
            </a:r>
            <a:r>
              <a:rPr lang="en-US" altLang="zh-TW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   </a:t>
            </a:r>
            <a:r>
              <a:rPr lang="en-US" alt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(4)</a:t>
            </a: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其他</a:t>
            </a:r>
            <a:r>
              <a:rPr lang="en-US" altLang="zh-TW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(</a:t>
            </a:r>
            <a:r>
              <a:rPr lang="zh-TW" altLang="en-US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實用技能學程、建教合作班、產學合作班、雙軌訓練旗艦計畫、七年一貫班</a:t>
            </a:r>
            <a:endParaRPr lang="en-US" altLang="zh-TW" sz="1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華康儷中黑"/>
              <a:cs typeface="Times New Roman" pitchFamily="18" charset="0"/>
            </a:endParaRPr>
          </a:p>
          <a:p>
            <a:pPr>
              <a:defRPr/>
            </a:pPr>
            <a:r>
              <a:rPr lang="zh-TW" altLang="en-US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                               技優入學、產業特殊需求類科、運動優良、身心障礙</a:t>
            </a:r>
            <a:r>
              <a:rPr lang="en-US" altLang="zh-TW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)</a:t>
            </a:r>
          </a:p>
          <a:p>
            <a:pPr>
              <a:spcBef>
                <a:spcPts val="0"/>
              </a:spcBef>
              <a:defRPr/>
            </a:pP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4.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認識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技職教育</a:t>
            </a:r>
            <a:endParaRPr lang="en-US" alt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華康儷中黑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</a:t>
            </a:r>
            <a:r>
              <a:rPr lang="en-US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5.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認識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綜合高中</a:t>
            </a:r>
            <a:endParaRPr lang="en-US" alt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華康儷中黑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6.</a:t>
            </a:r>
            <a:r>
              <a:rPr lang="zh-TW" alt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志願選填與落點分析</a:t>
            </a:r>
            <a:r>
              <a:rPr lang="en-US" altLang="zh-TW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(</a:t>
            </a:r>
            <a:r>
              <a:rPr lang="zh-TW" alt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如何選擇校系</a:t>
            </a:r>
            <a:r>
              <a:rPr lang="en-US" altLang="zh-TW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)</a:t>
            </a:r>
          </a:p>
          <a:p>
            <a:pPr>
              <a:spcBef>
                <a:spcPts val="0"/>
              </a:spcBef>
              <a:defRPr/>
            </a:pP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7.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十二年國民基本教育</a:t>
            </a:r>
            <a:endParaRPr lang="en-US" alt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華康儷中黑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8.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認識</a:t>
            </a:r>
            <a:r>
              <a:rPr lang="en-US" altLang="zh-TW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108</a:t>
            </a:r>
            <a:r>
              <a:rPr lang="zh-TW" alt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課綱</a:t>
            </a:r>
            <a:r>
              <a:rPr lang="en-US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(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國中階段</a:t>
            </a:r>
            <a:r>
              <a:rPr lang="en-US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)</a:t>
            </a:r>
            <a:endParaRPr lang="zh-TW" altLang="en-US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華康儷中黑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國中教育會考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怎麼考</a:t>
            </a:r>
          </a:p>
        </p:txBody>
      </p:sp>
      <p:graphicFrame>
        <p:nvGraphicFramePr>
          <p:cNvPr id="6" name="內容版面配置區 3"/>
          <p:cNvGraphicFramePr>
            <a:graphicFrameLocks/>
          </p:cNvGraphicFramePr>
          <p:nvPr/>
        </p:nvGraphicFramePr>
        <p:xfrm>
          <a:off x="755650" y="1268410"/>
          <a:ext cx="7704138" cy="4732359"/>
        </p:xfrm>
        <a:graphic>
          <a:graphicData uri="http://schemas.openxmlformats.org/drawingml/2006/table">
            <a:tbl>
              <a:tblPr/>
              <a:tblGrid>
                <a:gridCol w="17030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95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74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41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899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chemeClr val="bg1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考試科目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chemeClr val="bg1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題型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chemeClr val="bg1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題數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chemeClr val="bg1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考試時間</a:t>
                      </a:r>
                      <a:endParaRPr lang="zh-TW" sz="2400" kern="100" dirty="0">
                        <a:solidFill>
                          <a:schemeClr val="bg1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7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國　文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45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50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779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標楷體"/>
                          <a:cs typeface="Times New Roman"/>
                        </a:rPr>
                        <a:t>英</a:t>
                      </a: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標楷體"/>
                          <a:cs typeface="Times New Roman"/>
                        </a:rPr>
                        <a:t>  </a:t>
                      </a:r>
                      <a:r>
                        <a:rPr lang="zh-TW" sz="24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標楷體"/>
                          <a:cs typeface="Times New Roman"/>
                        </a:rPr>
                        <a:t>語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4</a:t>
                      </a: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1(</a:t>
                      </a: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閱讀</a:t>
                      </a:r>
                      <a:r>
                        <a:rPr lang="en-US" altLang="zh-TW" sz="2400" b="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)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40</a:t>
                      </a: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45</a:t>
                      </a: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60</a:t>
                      </a:r>
                      <a:r>
                        <a:rPr lang="zh-TW" sz="2400" b="0" kern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b="0" kern="100" dirty="0">
                        <a:solidFill>
                          <a:srgbClr val="FF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779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strike="dblStrike" kern="0" baseline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</a:t>
                      </a:r>
                      <a:r>
                        <a:rPr lang="zh-TW" altLang="en-US" sz="2400" strike="dblStrike" kern="0" baseline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strike="dblStrike" kern="0" baseline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1(</a:t>
                      </a:r>
                      <a:r>
                        <a:rPr lang="zh-TW" altLang="en-US" sz="2400" strike="dblStrike" kern="0" baseline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聽力</a:t>
                      </a:r>
                      <a:r>
                        <a:rPr lang="en-US" altLang="zh-TW" sz="2400" strike="dblStrike" kern="0" baseline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)</a:t>
                      </a:r>
                      <a:endParaRPr lang="zh-TW" altLang="en-US" sz="2400" strike="dblStrike" kern="0" baseline="0" dirty="0">
                        <a:solidFill>
                          <a:srgbClr val="000000"/>
                        </a:solidFill>
                        <a:latin typeface="Times New Roman"/>
                        <a:ea typeface="標楷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strike="dblStrike" kern="0" baseline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20</a:t>
                      </a:r>
                      <a:r>
                        <a:rPr lang="zh-TW" altLang="en-US" sz="2400" strike="dblStrike" kern="0" baseline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strike="dblStrike" kern="0" baseline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30</a:t>
                      </a:r>
                      <a:r>
                        <a:rPr lang="zh-TW" altLang="en-US" sz="2400" strike="dblStrike" kern="0" baseline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strike="dblStrike" kern="0" baseline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25</a:t>
                      </a:r>
                      <a:r>
                        <a:rPr lang="zh-TW" altLang="en-US" sz="2400" strike="dblStrike" kern="0" baseline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779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數　學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25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30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標楷體"/>
                          <a:cs typeface="Times New Roman"/>
                        </a:rPr>
                        <a:t>80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779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標楷體"/>
                          <a:cs typeface="Times New Roman"/>
                        </a:rPr>
                        <a:t>非選擇題</a:t>
                      </a:r>
                      <a:endParaRPr lang="zh-TW" sz="24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2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7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社　會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60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70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7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自　然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4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選</a:t>
                      </a:r>
                      <a:r>
                        <a:rPr lang="en-US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50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～</a:t>
                      </a: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60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70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7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寫作測驗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標楷體"/>
                          <a:cs typeface="Times New Roman"/>
                        </a:rPr>
                        <a:t>引導寫作</a:t>
                      </a:r>
                      <a:endParaRPr lang="zh-TW" sz="24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1</a:t>
                      </a:r>
                      <a:r>
                        <a:rPr lang="zh-TW" sz="2400" kern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題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標楷體"/>
                          <a:cs typeface="Times New Roman"/>
                        </a:rPr>
                        <a:t>50</a:t>
                      </a:r>
                      <a:r>
                        <a:rPr lang="zh-TW" sz="2400" kern="0" dirty="0">
                          <a:solidFill>
                            <a:srgbClr val="000000"/>
                          </a:solidFill>
                          <a:latin typeface="Times New Roman"/>
                          <a:ea typeface="標楷體"/>
                          <a:cs typeface="Times New Roman"/>
                        </a:rPr>
                        <a:t>分鐘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9048" marR="19048" marT="19049" marB="19049" anchor="ctr">
                    <a:lnL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646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686070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測驗結果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呈現方式</a:t>
            </a:r>
          </a:p>
        </p:txBody>
      </p:sp>
      <p:sp>
        <p:nvSpPr>
          <p:cNvPr id="11268" name="內容版面配置區 2"/>
          <p:cNvSpPr>
            <a:spLocks noGrp="1"/>
          </p:cNvSpPr>
          <p:nvPr>
            <p:ph idx="1"/>
          </p:nvPr>
        </p:nvSpPr>
        <p:spPr>
          <a:xfrm>
            <a:off x="323528" y="1600201"/>
            <a:ext cx="8686800" cy="4781551"/>
          </a:xfrm>
        </p:spPr>
        <p:txBody>
          <a:bodyPr/>
          <a:lstStyle/>
          <a:p>
            <a:pPr marL="457200" lvl="2" indent="-457200" algn="just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學科</a:t>
            </a:r>
            <a:r>
              <a:rPr lang="zh-TW" altLang="en-US" sz="3200" dirty="0"/>
              <a:t>使用三個表現等級：</a:t>
            </a:r>
            <a:endParaRPr lang="en-US" altLang="zh-TW" dirty="0"/>
          </a:p>
          <a:p>
            <a:pPr marL="447675" lvl="1" indent="0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/>
              <a:t>「</a:t>
            </a:r>
            <a:r>
              <a:rPr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精熟</a:t>
            </a:r>
            <a:r>
              <a:rPr lang="zh-TW" altLang="en-US" sz="2600" dirty="0"/>
              <a:t>」：</a:t>
            </a: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精通熟習</a:t>
            </a:r>
            <a:r>
              <a:rPr lang="zh-TW" altLang="zh-TW" sz="2400" dirty="0"/>
              <a:t>該科目國中階段所學習的</a:t>
            </a: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知識與能力</a:t>
            </a:r>
            <a:endParaRPr lang="en-US" altLang="zh-TW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2438" lvl="1" indent="4763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/>
              <a:t>「</a:t>
            </a:r>
            <a:r>
              <a:rPr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基礎</a:t>
            </a:r>
            <a:r>
              <a:rPr lang="zh-TW" altLang="en-US" sz="2600" dirty="0"/>
              <a:t>」：</a:t>
            </a: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具備</a:t>
            </a:r>
            <a:r>
              <a:rPr lang="zh-TW" altLang="zh-TW" sz="2400" dirty="0"/>
              <a:t>該科目國中階段之</a:t>
            </a: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基本學力</a:t>
            </a:r>
            <a:endParaRPr lang="en-US" altLang="zh-TW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2438" lvl="1" indent="4763" algn="just" eaLnBrk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zh-TW" altLang="en-US" sz="2600" dirty="0"/>
              <a:t>「</a:t>
            </a:r>
            <a:r>
              <a:rPr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待加強</a:t>
            </a:r>
            <a:r>
              <a:rPr lang="zh-TW" altLang="en-US" sz="2600" dirty="0"/>
              <a:t>」：</a:t>
            </a: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尚未具備</a:t>
            </a:r>
            <a:r>
              <a:rPr lang="zh-TW" altLang="zh-TW" sz="2400" dirty="0"/>
              <a:t>該科目國中教育階段之</a:t>
            </a:r>
            <a:r>
              <a:rPr lang="zh-TW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基本學力</a:t>
            </a:r>
            <a:endParaRPr lang="en-US" altLang="zh-TW" sz="2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endParaRPr lang="en-US" altLang="zh-TW" dirty="0"/>
          </a:p>
          <a:p>
            <a:pPr algn="just" eaLnBrk="1">
              <a:lnSpc>
                <a:spcPct val="90000"/>
              </a:lnSpc>
              <a:buFont typeface="Wingdings" pitchFamily="2" charset="2"/>
              <a:buChar char="u"/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寫作測驗</a:t>
            </a:r>
            <a:r>
              <a:rPr lang="zh-TW" altLang="en-US" dirty="0"/>
              <a:t>的評分等級為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一至六級分</a:t>
            </a:r>
          </a:p>
          <a:p>
            <a:endParaRPr lang="en-US" altLang="zh-TW" dirty="0">
              <a:solidFill>
                <a:srgbClr val="0000FF"/>
              </a:solidFill>
            </a:endParaRPr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500034" y="1285860"/>
            <a:ext cx="8504238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>
              <a:buFont typeface="Wingdings" pitchFamily="2" charset="2"/>
              <a:buNone/>
            </a:pPr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en-US" altLang="zh-TW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en-U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個學科</a:t>
            </a:r>
            <a:r>
              <a:rPr lang="en-US" altLang="zh-TW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國文</a:t>
            </a:r>
            <a:r>
              <a:rPr lang="zh-TW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zh-TW" altLang="en-U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</a:t>
            </a:r>
            <a:r>
              <a:rPr lang="zh-TW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zh-TW" altLang="en-U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英語</a:t>
            </a:r>
            <a:r>
              <a:rPr lang="zh-TW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zh-TW" altLang="en-U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社會</a:t>
            </a:r>
            <a:r>
              <a:rPr lang="zh-TW" alt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zh-TW" altLang="en-U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自然</a:t>
            </a:r>
            <a:r>
              <a:rPr lang="en-US" altLang="zh-TW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marL="0" lvl="2">
              <a:buFont typeface="Wingdings" pitchFamily="2" charset="2"/>
              <a:buNone/>
            </a:pP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評量結果分為</a:t>
            </a:r>
            <a:r>
              <a:rPr lang="en-US" altLang="zh-TW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</a:t>
            </a:r>
            <a:r>
              <a:rPr lang="zh-TW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精熟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    </a:t>
            </a:r>
            <a:r>
              <a:rPr lang="en-US" altLang="zh-TW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</a:t>
            </a:r>
            <a:r>
              <a:rPr lang="zh-TW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基礎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及  </a:t>
            </a:r>
            <a:r>
              <a:rPr lang="en-US" altLang="zh-TW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</a:t>
            </a:r>
            <a:r>
              <a:rPr lang="zh-TW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待加強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等</a:t>
            </a:r>
            <a:r>
              <a:rPr lang="en-US" altLang="zh-TW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</a:t>
            </a:r>
            <a:r>
              <a:rPr lang="zh-TW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個級別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和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lvl="2">
              <a:buFont typeface="Wingdings" pitchFamily="2" charset="2"/>
              <a:buNone/>
            </a:pPr>
            <a:r>
              <a:rPr lang="zh-TW" altLang="en-US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          </a:t>
            </a:r>
            <a:r>
              <a:rPr lang="en-US" altLang="zh-TW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A++</a:t>
            </a:r>
            <a:r>
              <a:rPr lang="zh-TW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A+</a:t>
            </a:r>
            <a:r>
              <a:rPr lang="zh-TW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B++</a:t>
            </a:r>
            <a:r>
              <a:rPr lang="zh-TW" alt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B+</a:t>
            </a:r>
            <a:r>
              <a:rPr lang="zh-TW" altLang="en-US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  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等</a:t>
            </a:r>
            <a:r>
              <a:rPr lang="en-US" altLang="zh-TW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</a:t>
            </a:r>
            <a:r>
              <a:rPr lang="zh-TW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個標示</a:t>
            </a:r>
            <a:endParaRPr lang="en-US" altLang="zh-TW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lvl="2">
              <a:buFont typeface="Wingdings" pitchFamily="2" charset="2"/>
              <a:buNone/>
            </a:pPr>
            <a:r>
              <a:rPr lang="en-US" alt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zh-TW" altLang="en-U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寫作測驗</a:t>
            </a:r>
            <a:endParaRPr lang="en-US" altLang="zh-TW" sz="32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0" lvl="2">
              <a:buFont typeface="Wingdings" pitchFamily="2" charset="2"/>
              <a:buNone/>
            </a:pP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評量結果分為</a:t>
            </a:r>
            <a:r>
              <a:rPr lang="en-US" altLang="zh-TW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</a:t>
            </a:r>
            <a:r>
              <a:rPr lang="zh-TW" alt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個級別</a:t>
            </a:r>
            <a:r>
              <a:rPr lang="en-US" altLang="zh-TW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一～六級分</a:t>
            </a:r>
            <a:r>
              <a:rPr lang="en-US" altLang="zh-TW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46434" name="Rectangle 3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428596" y="3786192"/>
            <a:ext cx="8504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>
              <a:buFont typeface="Wingdings" pitchFamily="2" charset="2"/>
              <a:buNone/>
            </a:pP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三等級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+</a:t>
            </a:r>
            <a:r>
              <a:rPr lang="en-US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標示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en-US" altLang="zh-TW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v.s.</a:t>
            </a:r>
            <a:r>
              <a:rPr lang="en-US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PR</a:t>
            </a:r>
            <a:r>
              <a:rPr lang="zh-TW" altLang="en-US" sz="24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endParaRPr lang="en-US" altLang="zh-TW" sz="24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5778" name="標題 1"/>
          <p:cNvSpPr>
            <a:spLocks/>
          </p:cNvSpPr>
          <p:nvPr/>
        </p:nvSpPr>
        <p:spPr bwMode="auto">
          <a:xfrm>
            <a:off x="457200" y="115889"/>
            <a:ext cx="8229600" cy="116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TW" altLang="en-US" sz="4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怎麼評分</a:t>
            </a:r>
          </a:p>
        </p:txBody>
      </p:sp>
      <p:grpSp>
        <p:nvGrpSpPr>
          <p:cNvPr id="3" name="群組 43"/>
          <p:cNvGrpSpPr>
            <a:grpSpLocks/>
          </p:cNvGrpSpPr>
          <p:nvPr/>
        </p:nvGrpSpPr>
        <p:grpSpPr bwMode="auto">
          <a:xfrm>
            <a:off x="785788" y="4286257"/>
            <a:ext cx="7849107" cy="1932762"/>
            <a:chOff x="827051" y="2781300"/>
            <a:chExt cx="7849405" cy="1932762"/>
          </a:xfrm>
        </p:grpSpPr>
        <p:sp>
          <p:nvSpPr>
            <p:cNvPr id="8" name="矩形 7"/>
            <p:cNvSpPr/>
            <p:nvPr/>
          </p:nvSpPr>
          <p:spPr>
            <a:xfrm>
              <a:off x="899592" y="3068960"/>
              <a:ext cx="2232248" cy="432048"/>
            </a:xfrm>
            <a:prstGeom prst="rect">
              <a:avLst/>
            </a:prstGeom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971518" y="3068639"/>
              <a:ext cx="2087642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精熟</a:t>
              </a:r>
              <a:r>
                <a:rPr lang="en-US" altLang="zh-TW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 A</a:t>
              </a:r>
              <a:r>
                <a:rPr lang="zh-TW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  </a:t>
              </a: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(</a:t>
              </a:r>
              <a:r>
                <a:rPr lang="zh-TW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占</a:t>
              </a: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10</a:t>
              </a:r>
              <a:r>
                <a:rPr lang="zh-TW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～</a:t>
              </a: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20%)</a:t>
              </a:r>
              <a:endPara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cxnSp>
          <p:nvCxnSpPr>
            <p:cNvPr id="11" name="直線接點 10"/>
            <p:cNvCxnSpPr/>
            <p:nvPr/>
          </p:nvCxnSpPr>
          <p:spPr>
            <a:xfrm>
              <a:off x="900079" y="4076700"/>
              <a:ext cx="2232110" cy="0"/>
            </a:xfrm>
            <a:prstGeom prst="line">
              <a:avLst/>
            </a:prstGeom>
            <a:ln w="254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/>
            <p:cNvCxnSpPr/>
            <p:nvPr/>
          </p:nvCxnSpPr>
          <p:spPr>
            <a:xfrm rot="5400000">
              <a:off x="719898" y="3896519"/>
              <a:ext cx="360362" cy="0"/>
            </a:xfrm>
            <a:prstGeom prst="line">
              <a:avLst/>
            </a:prstGeom>
            <a:ln w="254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 rot="5400000">
              <a:off x="2952008" y="3896519"/>
              <a:ext cx="360362" cy="0"/>
            </a:xfrm>
            <a:prstGeom prst="line">
              <a:avLst/>
            </a:prstGeom>
            <a:ln w="254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2051059" y="3716338"/>
              <a:ext cx="0" cy="360362"/>
            </a:xfrm>
            <a:prstGeom prst="line">
              <a:avLst/>
            </a:prstGeom>
            <a:ln w="254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 rot="5400000">
              <a:off x="1296182" y="3896519"/>
              <a:ext cx="360362" cy="0"/>
            </a:xfrm>
            <a:prstGeom prst="line">
              <a:avLst/>
            </a:prstGeom>
            <a:ln w="2540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字方塊 17"/>
            <p:cNvSpPr txBox="1"/>
            <p:nvPr/>
          </p:nvSpPr>
          <p:spPr>
            <a:xfrm>
              <a:off x="900079" y="3789363"/>
              <a:ext cx="576284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A++</a:t>
              </a:r>
              <a:endPara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1476363" y="3789363"/>
              <a:ext cx="574697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A+</a:t>
              </a:r>
              <a:endPara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444208" y="3068960"/>
              <a:ext cx="2232248" cy="432048"/>
            </a:xfrm>
            <a:prstGeom prst="rect">
              <a:avLst/>
            </a:prstGeom>
            <a:solidFill>
              <a:srgbClr val="9933FF"/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6443839" y="3068639"/>
              <a:ext cx="2160669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待加強</a:t>
              </a:r>
              <a:r>
                <a:rPr lang="en-US" altLang="zh-TW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C</a:t>
              </a:r>
              <a:r>
                <a:rPr lang="zh-TW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 </a:t>
              </a: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(</a:t>
              </a:r>
              <a:r>
                <a:rPr lang="zh-TW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占</a:t>
              </a: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20</a:t>
              </a:r>
              <a:r>
                <a:rPr lang="zh-TW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～</a:t>
              </a: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35%)</a:t>
              </a:r>
              <a:endPara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3275856" y="3068960"/>
              <a:ext cx="3024336" cy="432048"/>
            </a:xfrm>
            <a:prstGeom prst="rect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3348097" y="3068639"/>
              <a:ext cx="2808394" cy="3693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zh-TW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基礎</a:t>
              </a:r>
              <a:r>
                <a:rPr lang="en-US" altLang="zh-TW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B </a:t>
              </a:r>
              <a:r>
                <a:rPr lang="zh-TW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 </a:t>
              </a: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(</a:t>
              </a:r>
              <a:r>
                <a:rPr lang="zh-TW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占</a:t>
              </a: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45</a:t>
              </a:r>
              <a:r>
                <a:rPr lang="zh-TW" altLang="en-US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～</a:t>
              </a: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60%)</a:t>
              </a:r>
              <a:endPara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cxnSp>
          <p:nvCxnSpPr>
            <p:cNvPr id="33" name="直線接點 32"/>
            <p:cNvCxnSpPr/>
            <p:nvPr/>
          </p:nvCxnSpPr>
          <p:spPr>
            <a:xfrm>
              <a:off x="3276656" y="4076700"/>
              <a:ext cx="302430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 rot="5400000">
              <a:off x="3096475" y="3896519"/>
              <a:ext cx="36036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/>
            <p:cNvCxnSpPr/>
            <p:nvPr/>
          </p:nvCxnSpPr>
          <p:spPr>
            <a:xfrm rot="5400000">
              <a:off x="6120778" y="3896519"/>
              <a:ext cx="36036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/>
            <p:cNvCxnSpPr/>
            <p:nvPr/>
          </p:nvCxnSpPr>
          <p:spPr>
            <a:xfrm rot="5400000">
              <a:off x="4607832" y="3896519"/>
              <a:ext cx="36036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接點 37"/>
            <p:cNvCxnSpPr/>
            <p:nvPr/>
          </p:nvCxnSpPr>
          <p:spPr>
            <a:xfrm rot="5400000">
              <a:off x="3815640" y="3896519"/>
              <a:ext cx="36036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字方塊 38"/>
            <p:cNvSpPr txBox="1"/>
            <p:nvPr/>
          </p:nvSpPr>
          <p:spPr>
            <a:xfrm>
              <a:off x="3348097" y="3789363"/>
              <a:ext cx="576284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B++</a:t>
              </a:r>
              <a:endPara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sp>
          <p:nvSpPr>
            <p:cNvPr id="40" name="文字方塊 39"/>
            <p:cNvSpPr txBox="1"/>
            <p:nvPr/>
          </p:nvSpPr>
          <p:spPr>
            <a:xfrm>
              <a:off x="4067261" y="3789363"/>
              <a:ext cx="576285" cy="3077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B+</a:t>
              </a:r>
              <a:endPara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2916280" y="2781300"/>
              <a:ext cx="865220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PR85</a:t>
              </a:r>
              <a:endPara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sp>
          <p:nvSpPr>
            <p:cNvPr id="41" name="文字方塊 40"/>
            <p:cNvSpPr txBox="1"/>
            <p:nvPr/>
          </p:nvSpPr>
          <p:spPr>
            <a:xfrm>
              <a:off x="1403335" y="4437063"/>
              <a:ext cx="1008101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PR90</a:t>
              </a:r>
              <a:r>
                <a:rPr lang="zh-TW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～</a:t>
              </a:r>
              <a:r>
                <a:rPr lang="en-US" altLang="zh-TW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94</a:t>
              </a:r>
              <a:endPara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3203628" y="4149726"/>
              <a:ext cx="863633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PR67</a:t>
              </a:r>
              <a:r>
                <a:rPr lang="zh-TW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～</a:t>
              </a:r>
              <a:r>
                <a:rPr lang="en-US" altLang="zh-TW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79</a:t>
              </a:r>
              <a:endPara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sp>
          <p:nvSpPr>
            <p:cNvPr id="43" name="文字方塊 42"/>
            <p:cNvSpPr txBox="1"/>
            <p:nvPr/>
          </p:nvSpPr>
          <p:spPr>
            <a:xfrm>
              <a:off x="3924381" y="4437063"/>
              <a:ext cx="1008101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PR54</a:t>
              </a:r>
              <a:r>
                <a:rPr lang="zh-TW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～</a:t>
              </a:r>
              <a:r>
                <a:rPr lang="en-US" altLang="zh-TW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66</a:t>
              </a:r>
              <a:endPara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6085051" y="2781300"/>
              <a:ext cx="865220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PR28</a:t>
              </a:r>
              <a:endPara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827051" y="4149726"/>
              <a:ext cx="1008100" cy="2769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TW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PR95</a:t>
              </a:r>
              <a:r>
                <a:rPr lang="zh-TW" alt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～</a:t>
              </a:r>
              <a:r>
                <a:rPr lang="en-US" altLang="zh-TW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Times New Roman" pitchFamily="18" charset="0"/>
                </a:rPr>
                <a:t>99</a:t>
              </a:r>
              <a:endPara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sz="4000" b="1" kern="1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國中教育會考網站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63715" y="5805488"/>
            <a:ext cx="5616575" cy="503237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網址：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hlinkClick r:id="rId3"/>
              </a:rPr>
              <a:t>https://cap.nace.edu.tw</a:t>
            </a:r>
            <a:endParaRPr lang="zh-TW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4126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1500175"/>
            <a:ext cx="4876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cut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pic>
        <p:nvPicPr>
          <p:cNvPr id="7" name="圖片 6" descr="images (1)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357422" y="2285992"/>
            <a:ext cx="3929090" cy="1754326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升學準備的</a:t>
            </a:r>
            <a:r>
              <a:rPr kumimoji="0"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重點</a:t>
            </a:r>
            <a:endParaRPr kumimoji="0" lang="zh-TW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928664" y="1571612"/>
          <a:ext cx="7286675" cy="4145280"/>
        </p:xfrm>
        <a:graphic>
          <a:graphicData uri="http://schemas.openxmlformats.org/drawingml/2006/table">
            <a:tbl>
              <a:tblPr/>
              <a:tblGrid>
                <a:gridCol w="1153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333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日程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重要事項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1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月份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簡章公告</a:t>
                      </a: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國中教育會考、各入學管道</a:t>
                      </a: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)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3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月份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考試報名</a:t>
                      </a: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國中教育會考、特招術科考試</a:t>
                      </a: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)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4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月份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1.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特招術科考試</a:t>
                      </a: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科學班、藝才班、職科甄選</a:t>
                      </a: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)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2.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體育班、運動優良術科考試報名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19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月份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1.</a:t>
                      </a:r>
                      <a:r>
                        <a:rPr lang="zh-TW" sz="1600" b="1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國中教育會考</a:t>
                      </a:r>
                      <a:endParaRPr lang="zh-TW" sz="1600" b="1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2.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完全免試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3.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優先免試、直升入學報名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4.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技優甄審、產特優先入學、實用技能班報名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5.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體育班、運動優良術科考試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6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月份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1.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公佈</a:t>
                      </a:r>
                      <a:r>
                        <a:rPr lang="zh-TW" sz="1600" b="1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國中教育會考成績</a:t>
                      </a:r>
                      <a:endParaRPr lang="zh-TW" sz="1600" b="1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2.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學科特招考試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3.(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免試入學</a:t>
                      </a: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+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學科特招</a:t>
                      </a:r>
                      <a:r>
                        <a:rPr lang="en-US" alt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分發報名</a:t>
                      </a: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&amp;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選填志願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4.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五專免試報名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7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月份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1.(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免試入學</a:t>
                      </a: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+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學科特招</a:t>
                      </a:r>
                      <a:r>
                        <a:rPr lang="en-US" alt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)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放榜、報到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2.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五專免試現場登記分發報到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新細明體"/>
                          <a:cs typeface="Times New Roman"/>
                        </a:rPr>
                        <a:t>3.</a:t>
                      </a:r>
                      <a:r>
                        <a:rPr lang="zh-TW" sz="1600" kern="100" dirty="0">
                          <a:latin typeface="Times New Roman"/>
                          <a:ea typeface="新細明體"/>
                          <a:cs typeface="Times New Roman"/>
                        </a:rPr>
                        <a:t>續招</a:t>
                      </a:r>
                      <a:endParaRPr lang="zh-TW" sz="16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3" name="群組 14"/>
          <p:cNvGrpSpPr/>
          <p:nvPr/>
        </p:nvGrpSpPr>
        <p:grpSpPr>
          <a:xfrm>
            <a:off x="1142978" y="2071679"/>
            <a:ext cx="7072363" cy="3643339"/>
            <a:chOff x="-116556" y="5143512"/>
            <a:chExt cx="4079457" cy="1313991"/>
          </a:xfrm>
        </p:grpSpPr>
        <p:sp>
          <p:nvSpPr>
            <p:cNvPr id="8" name="爆炸 2 7"/>
            <p:cNvSpPr/>
            <p:nvPr/>
          </p:nvSpPr>
          <p:spPr>
            <a:xfrm>
              <a:off x="-116556" y="5143512"/>
              <a:ext cx="4079457" cy="1313991"/>
            </a:xfrm>
            <a:prstGeom prst="irregularSeal2">
              <a:avLst/>
            </a:prstGeom>
            <a:solidFill>
              <a:srgbClr val="FF00FF"/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Rectangle 4"/>
            <p:cNvSpPr txBox="1">
              <a:spLocks/>
            </p:cNvSpPr>
            <p:nvPr/>
          </p:nvSpPr>
          <p:spPr bwMode="auto">
            <a:xfrm>
              <a:off x="660483" y="5581509"/>
              <a:ext cx="2136859" cy="4637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4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雖延後開學</a:t>
              </a:r>
              <a:endParaRPr lang="en-US" altLang="zh-TW" sz="4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endParaRPr>
            </a:p>
            <a:p>
              <a:pPr algn="ctr" eaLnBrk="0" hangingPunct="0">
                <a:defRPr/>
              </a:pPr>
              <a:r>
                <a:rPr lang="zh-TW" altLang="en-US" sz="4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標楷體" pitchFamily="65" charset="-120"/>
                  <a:ea typeface="標楷體" pitchFamily="65" charset="-120"/>
                  <a:cs typeface="Times New Roman" pitchFamily="18" charset="0"/>
                </a:rPr>
                <a:t>但日程不變</a:t>
              </a:r>
            </a:p>
          </p:txBody>
        </p:sp>
      </p:grpSp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95288" y="549275"/>
            <a:ext cx="2736850" cy="70788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辦理期程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向右箭號 7"/>
          <p:cNvSpPr/>
          <p:nvPr/>
        </p:nvSpPr>
        <p:spPr>
          <a:xfrm>
            <a:off x="500034" y="2786059"/>
            <a:ext cx="8143932" cy="1000132"/>
          </a:xfrm>
          <a:prstGeom prst="rightArrow">
            <a:avLst/>
          </a:prstGeom>
          <a:solidFill>
            <a:srgbClr val="FF00FF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Rectangle 4"/>
          <p:cNvSpPr txBox="1">
            <a:spLocks/>
          </p:cNvSpPr>
          <p:nvPr/>
        </p:nvSpPr>
        <p:spPr bwMode="auto">
          <a:xfrm>
            <a:off x="3286116" y="428604"/>
            <a:ext cx="2928958" cy="7858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zh-TW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招生作業流程</a:t>
            </a:r>
            <a:endParaRPr lang="zh-TW" altLang="en-US" sz="16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42910" y="2000240"/>
            <a:ext cx="2214578" cy="263149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第一階段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zh-TW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七年一貫甄選入學</a:t>
            </a:r>
            <a:endParaRPr lang="en-US" altLang="zh-TW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1400" b="1" dirty="0"/>
              <a:t>身心障礙學生就學安置</a:t>
            </a:r>
            <a:endParaRPr lang="en-US" altLang="zh-TW" sz="1400" b="1" dirty="0"/>
          </a:p>
          <a:p>
            <a:r>
              <a:rPr lang="zh-TW" altLang="en-US" sz="1400" b="1" dirty="0"/>
              <a:t>科學班</a:t>
            </a:r>
            <a:endParaRPr lang="en-US" altLang="zh-TW" sz="1400" b="1" dirty="0"/>
          </a:p>
          <a:p>
            <a:r>
              <a:rPr lang="zh-TW" altLang="en-US" sz="1400" b="1" dirty="0"/>
              <a:t>藝術才能班術科測驗</a:t>
            </a:r>
            <a:endParaRPr lang="en-US" altLang="zh-TW" sz="1400" b="1" dirty="0"/>
          </a:p>
          <a:p>
            <a:r>
              <a:rPr lang="zh-TW" altLang="en-US" sz="1400" b="1" dirty="0"/>
              <a:t>藝術才能班競賽入學</a:t>
            </a:r>
            <a:endParaRPr lang="en-US" altLang="zh-TW" sz="1400" b="1" dirty="0"/>
          </a:p>
          <a:p>
            <a:r>
              <a:rPr lang="zh-TW" altLang="en-US" sz="1400" b="1" dirty="0"/>
              <a:t>原住民藝能班</a:t>
            </a:r>
            <a:r>
              <a:rPr lang="en-US" altLang="zh-TW" sz="1400" b="1" dirty="0"/>
              <a:t>/</a:t>
            </a:r>
            <a:r>
              <a:rPr lang="zh-TW" altLang="en-US" sz="1400" b="1" dirty="0"/>
              <a:t>實驗班</a:t>
            </a:r>
            <a:endParaRPr lang="en-US" altLang="zh-TW" sz="1400" b="1" dirty="0"/>
          </a:p>
          <a:p>
            <a:r>
              <a:rPr lang="zh-TW" altLang="en-US" sz="1400" b="1" dirty="0"/>
              <a:t>專業群科甄選入學</a:t>
            </a:r>
            <a:endParaRPr lang="en-US" altLang="zh-TW" sz="1400" b="1" dirty="0"/>
          </a:p>
          <a:p>
            <a:r>
              <a:rPr lang="zh-TW" altLang="en-US" sz="1400" b="1" dirty="0"/>
              <a:t>體育班</a:t>
            </a:r>
            <a:r>
              <a:rPr lang="en-US" altLang="zh-TW" sz="1400" b="1" dirty="0"/>
              <a:t>/</a:t>
            </a:r>
            <a:r>
              <a:rPr lang="zh-TW" altLang="en-US" sz="1400" b="1" dirty="0"/>
              <a:t>運動優良</a:t>
            </a:r>
            <a:endParaRPr lang="en-US" altLang="zh-TW" sz="1400" b="1" dirty="0"/>
          </a:p>
          <a:p>
            <a:r>
              <a:rPr lang="zh-TW" altLang="en-US" sz="1400" b="1" dirty="0"/>
              <a:t>技優入學</a:t>
            </a:r>
            <a:endParaRPr lang="en-US" altLang="zh-TW" sz="1400" b="1" dirty="0"/>
          </a:p>
          <a:p>
            <a:r>
              <a:rPr lang="zh-TW" altLang="en-US" sz="1400" b="1" dirty="0"/>
              <a:t>軍校</a:t>
            </a:r>
            <a:r>
              <a:rPr lang="en-US" sz="1400" b="1" dirty="0"/>
              <a:t>(</a:t>
            </a:r>
            <a:r>
              <a:rPr lang="zh-TW" altLang="en-US" sz="1400" b="1" dirty="0"/>
              <a:t>中正預校</a:t>
            </a:r>
            <a:r>
              <a:rPr lang="en-US" sz="1400" b="1" dirty="0"/>
              <a:t>)</a:t>
            </a:r>
            <a:endParaRPr lang="zh-TW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群組 16"/>
          <p:cNvGrpSpPr/>
          <p:nvPr/>
        </p:nvGrpSpPr>
        <p:grpSpPr>
          <a:xfrm>
            <a:off x="2500298" y="5000636"/>
            <a:ext cx="1285884" cy="1071571"/>
            <a:chOff x="3428992" y="4857760"/>
            <a:chExt cx="1285884" cy="857256"/>
          </a:xfrm>
        </p:grpSpPr>
        <p:sp>
          <p:nvSpPr>
            <p:cNvPr id="9" name="圓角矩形 8"/>
            <p:cNvSpPr/>
            <p:nvPr/>
          </p:nvSpPr>
          <p:spPr>
            <a:xfrm>
              <a:off x="3428992" y="4857760"/>
              <a:ext cx="1285884" cy="857256"/>
            </a:xfrm>
            <a:prstGeom prst="roundRect">
              <a:avLst/>
            </a:prstGeom>
            <a:solidFill>
              <a:srgbClr val="CCFFFF"/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3428992" y="5029211"/>
              <a:ext cx="1285884" cy="418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國中教育會考</a:t>
              </a:r>
              <a:endParaRPr lang="en-US" altLang="zh-TW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altLang="zh-TW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5/16</a:t>
              </a:r>
              <a:r>
                <a:rPr lang="zh-TW" altLang="en-US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～</a:t>
              </a:r>
              <a:r>
                <a:rPr lang="en-US" altLang="zh-TW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17</a:t>
              </a:r>
              <a:endParaRPr lang="zh-TW" alt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16" name="直線單箭頭接點 15"/>
          <p:cNvCxnSpPr/>
          <p:nvPr/>
        </p:nvCxnSpPr>
        <p:spPr>
          <a:xfrm rot="5400000">
            <a:off x="1571605" y="3286125"/>
            <a:ext cx="3000396" cy="1588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群組 20"/>
          <p:cNvGrpSpPr/>
          <p:nvPr/>
        </p:nvGrpSpPr>
        <p:grpSpPr>
          <a:xfrm>
            <a:off x="5072066" y="4929201"/>
            <a:ext cx="1285884" cy="1071571"/>
            <a:chOff x="5286380" y="4714884"/>
            <a:chExt cx="1285884" cy="1071570"/>
          </a:xfrm>
        </p:grpSpPr>
        <p:sp>
          <p:nvSpPr>
            <p:cNvPr id="19" name="圓角矩形 18"/>
            <p:cNvSpPr/>
            <p:nvPr/>
          </p:nvSpPr>
          <p:spPr>
            <a:xfrm>
              <a:off x="5286380" y="4714884"/>
              <a:ext cx="1285884" cy="1071570"/>
            </a:xfrm>
            <a:prstGeom prst="roundRect">
              <a:avLst/>
            </a:prstGeom>
            <a:solidFill>
              <a:srgbClr val="CCFFFF"/>
            </a:solidFill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5286380" y="4929199"/>
              <a:ext cx="1285884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國中教育會考成績公告</a:t>
              </a:r>
              <a:endParaRPr lang="en-US" altLang="zh-TW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altLang="zh-TW" sz="14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6/5</a:t>
              </a:r>
              <a:endParaRPr lang="zh-TW" alt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22" name="直線單箭頭接點 21"/>
          <p:cNvCxnSpPr/>
          <p:nvPr/>
        </p:nvCxnSpPr>
        <p:spPr>
          <a:xfrm rot="5400000">
            <a:off x="4215604" y="3286124"/>
            <a:ext cx="2999603" cy="794"/>
          </a:xfrm>
          <a:prstGeom prst="straightConnector1">
            <a:avLst/>
          </a:prstGeom>
          <a:ln w="63500">
            <a:solidFill>
              <a:schemeClr val="bg1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3286116" y="2000240"/>
            <a:ext cx="2214578" cy="260071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第二階段</a:t>
            </a:r>
          </a:p>
          <a:p>
            <a:pPr>
              <a:spcBef>
                <a:spcPts val="600"/>
              </a:spcBef>
            </a:pPr>
            <a:r>
              <a:rPr lang="zh-TW" altLang="en-US" sz="1400" b="1" dirty="0"/>
              <a:t>產業特殊需求類科入學</a:t>
            </a:r>
            <a:endParaRPr lang="en-US" altLang="zh-TW" sz="1400" b="1" dirty="0"/>
          </a:p>
          <a:p>
            <a:pPr>
              <a:spcBef>
                <a:spcPts val="0"/>
              </a:spcBef>
            </a:pPr>
            <a:r>
              <a:rPr lang="zh-TW" altLang="en-US" sz="1400" b="1" dirty="0"/>
              <a:t>技術型高中單獨招生</a:t>
            </a:r>
            <a:endParaRPr lang="en-US" altLang="zh-TW" sz="1400" b="1" dirty="0"/>
          </a:p>
          <a:p>
            <a:pPr>
              <a:spcBef>
                <a:spcPts val="0"/>
              </a:spcBef>
            </a:pPr>
            <a:r>
              <a:rPr lang="zh-TW" altLang="en-US" sz="1400" b="1" dirty="0"/>
              <a:t>實用技能學程</a:t>
            </a:r>
            <a:endParaRPr lang="en-US" altLang="zh-TW" sz="1400" b="1" dirty="0"/>
          </a:p>
          <a:p>
            <a:pPr>
              <a:spcBef>
                <a:spcPts val="0"/>
              </a:spcBef>
            </a:pPr>
            <a:r>
              <a:rPr lang="zh-TW" altLang="en-US" sz="1400" b="1" dirty="0"/>
              <a:t>建教班</a:t>
            </a:r>
            <a:r>
              <a:rPr lang="en-US" altLang="zh-TW" sz="1400" b="1" dirty="0"/>
              <a:t>/</a:t>
            </a:r>
            <a:r>
              <a:rPr lang="zh-TW" altLang="en-US" sz="1400" b="1" dirty="0"/>
              <a:t>產學班</a:t>
            </a:r>
            <a:r>
              <a:rPr lang="en-US" altLang="zh-TW" sz="1400" b="1" dirty="0"/>
              <a:t>/</a:t>
            </a:r>
            <a:r>
              <a:rPr lang="zh-TW" altLang="en-US" sz="1400" b="1" dirty="0"/>
              <a:t>菁英班</a:t>
            </a:r>
            <a:endParaRPr lang="en-US" altLang="zh-TW" sz="1400" b="1" dirty="0"/>
          </a:p>
          <a:p>
            <a:pPr>
              <a:spcBef>
                <a:spcPts val="0"/>
              </a:spcBef>
            </a:pPr>
            <a:r>
              <a:rPr lang="zh-TW" altLang="en-US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完全免試入學</a:t>
            </a:r>
            <a:endParaRPr lang="en-US" altLang="zh-TW" sz="1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TW" alt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五專優先免試入學</a:t>
            </a:r>
            <a:endParaRPr lang="en-US" altLang="zh-TW" sz="1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en-US" altLang="zh-TW" sz="1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en-US" altLang="zh-TW" sz="1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en-US" altLang="zh-TW" sz="1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endParaRPr lang="en-US" altLang="zh-TW" sz="1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5929322" y="2000240"/>
            <a:ext cx="2214578" cy="267765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第三階段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r>
              <a:rPr lang="zh-TW" altLang="en-US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基隆</a:t>
            </a:r>
            <a:r>
              <a:rPr lang="zh-TW" altLang="zh-TW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市優先免試入學</a:t>
            </a:r>
            <a:endParaRPr lang="en-US" altLang="zh-TW" sz="1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TW" altLang="en-US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直升入學</a:t>
            </a:r>
            <a:endParaRPr lang="en-US" altLang="zh-TW" sz="1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zh-TW" altLang="en-US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高中職免試入學</a:t>
            </a:r>
            <a:endParaRPr lang="en-US" altLang="zh-TW" sz="1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r>
              <a:rPr lang="zh-TW" alt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五專免試入學</a:t>
            </a:r>
            <a:endParaRPr lang="en-US" altLang="zh-TW" sz="16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r>
              <a:rPr lang="zh-TW" altLang="en-US" sz="1400" b="1" dirty="0"/>
              <a:t>學科考試分發入學</a:t>
            </a:r>
            <a:endParaRPr lang="en-US" altLang="zh-TW" sz="1400" b="1" dirty="0"/>
          </a:p>
          <a:p>
            <a:pPr>
              <a:spcBef>
                <a:spcPts val="0"/>
              </a:spcBef>
            </a:pPr>
            <a:r>
              <a:rPr lang="zh-TW" altLang="en-US" sz="1400" b="1" dirty="0"/>
              <a:t>私校獨招</a:t>
            </a:r>
            <a:endParaRPr lang="en-US" altLang="zh-TW" sz="1400" b="1" dirty="0"/>
          </a:p>
          <a:p>
            <a:pPr>
              <a:spcBef>
                <a:spcPts val="0"/>
              </a:spcBef>
            </a:pPr>
            <a:endParaRPr lang="en-US" altLang="zh-TW" sz="1400" b="1" dirty="0"/>
          </a:p>
          <a:p>
            <a:pPr>
              <a:spcBef>
                <a:spcPts val="0"/>
              </a:spcBef>
            </a:pPr>
            <a:endParaRPr lang="en-US" altLang="zh-TW" sz="1400" b="1" dirty="0"/>
          </a:p>
          <a:p>
            <a:pPr>
              <a:spcBef>
                <a:spcPts val="0"/>
              </a:spcBef>
            </a:pPr>
            <a:r>
              <a:rPr lang="zh-TW" altLang="en-US" sz="1400" b="1" dirty="0">
                <a:solidFill>
                  <a:srgbClr val="FF00FF"/>
                </a:solidFill>
              </a:rPr>
              <a:t>免試、特招之續招</a:t>
            </a:r>
            <a:endParaRPr lang="en-US" altLang="zh-TW" sz="1400" b="1" dirty="0">
              <a:solidFill>
                <a:srgbClr val="FF00FF"/>
              </a:solidFill>
            </a:endParaRPr>
          </a:p>
          <a:p>
            <a:pPr>
              <a:spcBef>
                <a:spcPts val="0"/>
              </a:spcBef>
            </a:pPr>
            <a:r>
              <a:rPr lang="zh-TW" altLang="en-US" sz="1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其他招生管道</a:t>
            </a:r>
            <a:endParaRPr lang="zh-TW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42910" y="1357300"/>
            <a:ext cx="4857784" cy="461665"/>
          </a:xfrm>
          <a:prstGeom prst="rect">
            <a:avLst/>
          </a:prstGeom>
          <a:solidFill>
            <a:srgbClr val="FFCCFF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不採計國中教育會考成績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5929322" y="1357300"/>
            <a:ext cx="2643206" cy="461665"/>
          </a:xfrm>
          <a:prstGeom prst="rect">
            <a:avLst/>
          </a:prstGeom>
          <a:solidFill>
            <a:srgbClr val="FFCCFF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原則採計會考成績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94C7EAEA-1FD3-4FFC-AA35-B76D124E94D8}"/>
              </a:ext>
            </a:extLst>
          </p:cNvPr>
          <p:cNvSpPr txBox="1"/>
          <p:nvPr/>
        </p:nvSpPr>
        <p:spPr>
          <a:xfrm>
            <a:off x="0" y="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基隆市</a:t>
            </a:r>
          </a:p>
        </p:txBody>
      </p:sp>
    </p:spTree>
    <p:extLst>
      <p:ext uri="{BB962C8B-B14F-4D97-AF65-F5344CB8AC3E}">
        <p14:creationId xmlns:p14="http://schemas.microsoft.com/office/powerpoint/2010/main" val="2622012608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24" grpId="0" animBg="1"/>
      <p:bldP spid="25" grpId="0" animBg="1"/>
      <p:bldP spid="15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23850" y="1341440"/>
            <a:ext cx="8504238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Aft>
                <a:spcPct val="20000"/>
              </a:spcAft>
              <a:defRPr/>
            </a:pPr>
            <a:r>
              <a:rPr lang="zh-TW" alt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國中教育會考</a:t>
            </a:r>
            <a:endParaRPr lang="en-US" altLang="zh-TW" sz="3600" dirty="0">
              <a:latin typeface="Times New Roman" pitchFamily="18" charset="0"/>
              <a:ea typeface="華康儷中黑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   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109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年度訂於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109/</a:t>
            </a:r>
            <a:r>
              <a:rPr lang="en-US" altLang="zh-TW" sz="2000" b="1" u="sng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5/16</a:t>
            </a:r>
            <a:r>
              <a:rPr lang="zh-TW" altLang="en-US" sz="2000" b="1" u="sng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sz="2000" b="1" u="sng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17</a:t>
            </a:r>
            <a:r>
              <a:rPr lang="en-US" altLang="zh-TW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星期六、日</a:t>
            </a:r>
            <a:r>
              <a:rPr lang="en-US" altLang="zh-TW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考試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簡章已於</a:t>
            </a:r>
            <a:r>
              <a:rPr lang="en-US" altLang="zh-TW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109/1/15</a:t>
            </a:r>
            <a:r>
              <a:rPr lang="zh-TW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公告</a:t>
            </a:r>
            <a:endParaRPr lang="zh-TW" altLang="en-US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華康儷中黑"/>
              </a:rPr>
              <a:t>   </a:t>
            </a:r>
            <a:r>
              <a:rPr lang="zh-TW" alt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華康儷中黑"/>
              </a:rPr>
              <a:t>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華康儷中黑"/>
              </a:rPr>
              <a:t>｢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華康儷中黑"/>
              </a:rPr>
              <a:t>術科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華康儷中黑"/>
              </a:rPr>
              <a:t>｣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華康儷中黑"/>
              </a:rPr>
              <a:t>考試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華康儷中黑"/>
              <a:cs typeface="華康儷中黑"/>
            </a:endParaRPr>
          </a:p>
          <a:p>
            <a:pPr algn="just">
              <a:defRPr/>
            </a:pP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華康儷中黑"/>
              </a:rPr>
              <a:t>      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藝  才  班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甄選入學：</a:t>
            </a:r>
            <a:r>
              <a:rPr lang="zh-TW" altLang="zh-TW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戲劇班</a:t>
            </a:r>
            <a:r>
              <a:rPr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、</a:t>
            </a:r>
            <a:r>
              <a:rPr lang="zh-TW" altLang="zh-TW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美術班</a:t>
            </a:r>
            <a:r>
              <a:rPr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、</a:t>
            </a:r>
            <a:r>
              <a:rPr lang="en-US" altLang="zh-TW" sz="2000" dirty="0"/>
              <a:t> </a:t>
            </a:r>
            <a:r>
              <a:rPr lang="zh-TW" altLang="zh-TW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舞蹈班、音樂班</a:t>
            </a:r>
            <a:endParaRPr lang="en-US" altLang="zh-TW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algn="just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      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專業群</a:t>
            </a:r>
            <a:r>
              <a:rPr lang="zh-TW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科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甄選入學：</a:t>
            </a:r>
            <a:r>
              <a:rPr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基北區</a:t>
            </a:r>
            <a:r>
              <a:rPr lang="en-US" altLang="zh-TW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6</a:t>
            </a:r>
            <a:r>
              <a:rPr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大類</a:t>
            </a:r>
            <a:r>
              <a:rPr lang="en-US" altLang="zh-TW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15</a:t>
            </a:r>
            <a:r>
              <a:rPr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群</a:t>
            </a:r>
            <a:r>
              <a:rPr lang="en-US" altLang="zh-TW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23</a:t>
            </a:r>
            <a:r>
              <a:rPr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校</a:t>
            </a:r>
            <a:r>
              <a:rPr lang="en-US" altLang="zh-TW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86</a:t>
            </a:r>
            <a:r>
              <a:rPr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個科</a:t>
            </a:r>
            <a:endParaRPr lang="en-US" altLang="zh-TW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algn="just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      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運動績優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甄選入學：</a:t>
            </a:r>
            <a:r>
              <a:rPr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體育班、重點項目</a:t>
            </a:r>
            <a:endParaRPr lang="en-US" altLang="zh-TW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algn="just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      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科  學  班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甄選入學：</a:t>
            </a:r>
            <a:r>
              <a:rPr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建國高中、師大附中、北一女中</a:t>
            </a:r>
            <a:endParaRPr lang="en-US" altLang="zh-TW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algn="just">
              <a:spcBef>
                <a:spcPct val="20000"/>
              </a:spcBef>
              <a:spcAft>
                <a:spcPct val="20000"/>
              </a:spcAft>
              <a:defRPr/>
            </a:pPr>
            <a:r>
              <a:rPr lang="zh-TW" alt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華康儷中黑"/>
              </a:rPr>
              <a:t>   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華康儷中黑"/>
              </a:rPr>
              <a:t>｢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華康儷中黑"/>
              </a:rPr>
              <a:t>學科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華康儷中黑"/>
              </a:rPr>
              <a:t>｣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華康儷中黑"/>
              </a:rPr>
              <a:t>考試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：</a:t>
            </a:r>
            <a:r>
              <a:rPr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師大附中、政大附中、麗山高中</a:t>
            </a:r>
            <a:endParaRPr lang="en-US" altLang="zh-TW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  <a:p>
            <a:pPr algn="just">
              <a:spcAft>
                <a:spcPct val="20000"/>
              </a:spcAft>
              <a:defRPr/>
            </a:pPr>
            <a:r>
              <a:rPr lang="zh-TW" alt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華康儷中黑"/>
              </a:rPr>
              <a:t>   技術型高中免試獨招</a:t>
            </a:r>
            <a:endParaRPr lang="en-US" altLang="zh-TW" sz="3600" b="1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華康儷中黑"/>
              <a:cs typeface="華康儷中黑"/>
            </a:endParaRPr>
          </a:p>
          <a:p>
            <a:pPr algn="just">
              <a:defRPr/>
            </a:pPr>
            <a:r>
              <a:rPr lang="zh-TW" alt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/>
                <a:cs typeface="華康儷中黑"/>
              </a:rPr>
              <a:t>   私校獨招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 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95288" y="549276"/>
            <a:ext cx="2736850" cy="70788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有關考試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286723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6" name="矩形 10"/>
          <p:cNvSpPr>
            <a:spLocks noChangeArrowheads="1"/>
          </p:cNvSpPr>
          <p:nvPr/>
        </p:nvSpPr>
        <p:spPr bwMode="auto">
          <a:xfrm>
            <a:off x="1357290" y="1643052"/>
            <a:ext cx="682430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10000"/>
              </a:spcBef>
              <a:buFont typeface="Wingdings" pitchFamily="2" charset="2"/>
              <a:buChar char="ü"/>
              <a:defRPr/>
            </a:pP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普通型高中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高中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)</a:t>
            </a:r>
          </a:p>
          <a:p>
            <a:pPr>
              <a:spcBef>
                <a:spcPts val="1800"/>
              </a:spcBef>
              <a:buFont typeface="Wingdings" pitchFamily="2" charset="2"/>
              <a:buChar char="ü"/>
              <a:defRPr/>
            </a:pPr>
            <a:r>
              <a:rPr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技術型高中</a:t>
            </a:r>
            <a:r>
              <a:rPr lang="en-US" altLang="zh-TW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高職</a:t>
            </a:r>
            <a:r>
              <a:rPr lang="en-US" altLang="zh-TW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)</a:t>
            </a:r>
          </a:p>
          <a:p>
            <a:pPr>
              <a:spcBef>
                <a:spcPts val="1800"/>
              </a:spcBef>
              <a:buFont typeface="Wingdings" pitchFamily="2" charset="2"/>
              <a:buChar char="ü"/>
              <a:defRPr/>
            </a:pPr>
            <a:r>
              <a:rPr lang="zh-TW" altLang="en-US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綜合型高中</a:t>
            </a:r>
            <a:r>
              <a:rPr lang="en-US" altLang="zh-TW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lang="zh-TW" altLang="en-US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綜合高中</a:t>
            </a:r>
            <a:r>
              <a:rPr lang="en-US" altLang="zh-TW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)</a:t>
            </a:r>
          </a:p>
          <a:p>
            <a:pPr>
              <a:spcBef>
                <a:spcPts val="1800"/>
              </a:spcBef>
              <a:buFont typeface="Wingdings" pitchFamily="2" charset="2"/>
              <a:buChar char="ü"/>
              <a:defRPr/>
            </a:pP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單科型高中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lang="zh-TW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單科高中</a:t>
            </a:r>
            <a:r>
              <a:rPr lang="en-US" altLang="zh-TW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)</a:t>
            </a:r>
          </a:p>
          <a:p>
            <a:pPr>
              <a:spcBef>
                <a:spcPts val="1800"/>
              </a:spcBef>
              <a:buFont typeface="Wingdings" pitchFamily="2" charset="2"/>
              <a:buChar char="ü"/>
              <a:defRPr/>
            </a:pPr>
            <a:r>
              <a:rPr lang="zh-TW" alt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五專</a:t>
            </a:r>
            <a:endParaRPr lang="en-US" altLang="zh-TW" sz="48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95288" y="549275"/>
            <a:ext cx="5676910" cy="70788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後期中等教育學校類型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49"/>
            <a:ext cx="91440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普通型高中</a:t>
            </a:r>
            <a:r>
              <a:rPr lang="en-US" altLang="zh-TW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普高</a:t>
            </a:r>
            <a:r>
              <a:rPr lang="en-US" altLang="zh-TW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989139"/>
            <a:ext cx="7200900" cy="237648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b="1" dirty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普通型高級中等學校：</a:t>
            </a:r>
            <a:endParaRPr lang="en-US" altLang="zh-TW" b="1" dirty="0">
              <a:solidFill>
                <a:srgbClr val="3333FF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zh-TW" altLang="en-US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提供</a:t>
            </a:r>
            <a:r>
              <a:rPr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一般科目</a:t>
            </a:r>
            <a:r>
              <a:rPr lang="zh-TW" altLang="en-US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課程，協助學生試探不同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zh-TW" altLang="en-US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學科的性向，著重培養通識能力、人文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zh-TW" altLang="en-US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關懷及社會參與，奠定</a:t>
            </a:r>
            <a:r>
              <a:rPr lang="zh-TW" alt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學術預備基礎</a:t>
            </a:r>
          </a:p>
        </p:txBody>
      </p:sp>
      <p:pic>
        <p:nvPicPr>
          <p:cNvPr id="34822" name="Picture 6" descr="DD01352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850" y="3644902"/>
            <a:ext cx="12954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BD21313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2" y="4724400"/>
            <a:ext cx="56229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684215" y="5229226"/>
            <a:ext cx="79914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建議：屬於</a:t>
            </a:r>
            <a:r>
              <a:rPr kumimoji="0"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符號學習</a:t>
            </a: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的同學，或班上</a:t>
            </a:r>
            <a:r>
              <a:rPr kumimoji="0"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前</a:t>
            </a:r>
            <a:r>
              <a:rPr kumimoji="0"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1/4</a:t>
            </a: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kumimoji="0"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教育會考</a:t>
            </a:r>
            <a:endParaRPr kumimoji="0"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kumimoji="0"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           5</a:t>
            </a:r>
            <a:r>
              <a:rPr kumimoji="0"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科全</a:t>
            </a:r>
            <a:r>
              <a:rPr kumimoji="0"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者可以考慮念高中</a:t>
            </a:r>
            <a:endParaRPr kumimoji="0"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advTm="5000">
    <p:cut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3076" name="Rectangle 9"/>
          <p:cNvSpPr>
            <a:spLocks noChangeArrowheads="1"/>
          </p:cNvSpPr>
          <p:nvPr/>
        </p:nvSpPr>
        <p:spPr bwMode="auto">
          <a:xfrm>
            <a:off x="571472" y="714356"/>
            <a:ext cx="8001000" cy="5432256"/>
          </a:xfrm>
          <a:prstGeom prst="rect">
            <a:avLst/>
          </a:prstGeom>
          <a:solidFill>
            <a:srgbClr val="CCFFFF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/>
                <a:ea typeface="華康儷中黑"/>
                <a:cs typeface="華康儷中黑"/>
              </a:rPr>
              <a:t>專長項目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/>
                <a:ea typeface="華康儷中黑"/>
                <a:cs typeface="華康儷中黑"/>
              </a:rPr>
              <a:t>(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/>
                <a:ea typeface="華康儷中黑"/>
                <a:cs typeface="華康儷中黑"/>
              </a:rPr>
              <a:t>高中職學生升學部分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/>
                <a:ea typeface="華康儷中黑"/>
                <a:cs typeface="華康儷中黑"/>
              </a:rPr>
              <a:t>)</a:t>
            </a:r>
            <a:r>
              <a:rPr lang="zh-TW" alt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儷中黑"/>
                <a:ea typeface="華康儷中黑"/>
                <a:cs typeface="華康儷中黑"/>
              </a:rPr>
              <a:t>：</a:t>
            </a:r>
            <a:endParaRPr lang="en-US" altLang="zh-TW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儷中黑"/>
              <a:ea typeface="華康儷中黑"/>
              <a:cs typeface="華康儷中黑"/>
            </a:endParaRPr>
          </a:p>
          <a:p>
            <a:pPr>
              <a:spcBef>
                <a:spcPts val="0"/>
              </a:spcBef>
              <a:defRPr/>
            </a:pP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1.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普高、技高、綜高畢業生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多元升學進路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大學學測、大學指考、四技統測</a:t>
            </a:r>
            <a:endParaRPr lang="en-US" alt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3.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現行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升學管道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簡介</a:t>
            </a:r>
            <a:r>
              <a:rPr lang="zh-TW" alt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與建議</a:t>
            </a:r>
            <a:endParaRPr lang="en-US" altLang="zh-TW" sz="24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lang="en-US" alt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(1)</a:t>
            </a: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大學多元入學</a:t>
            </a:r>
            <a:r>
              <a:rPr lang="en-US" altLang="zh-TW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繁星推薦、個人申請、考試分發、特殊選才、大學進修</a:t>
            </a:r>
            <a:r>
              <a:rPr lang="en-US" altLang="zh-TW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lang="en-US" alt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(2)</a:t>
            </a: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四技二專多元入學</a:t>
            </a:r>
            <a:r>
              <a:rPr lang="en-US" altLang="zh-TW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科大繁星、技優保送、技優甄審、甄選入學、</a:t>
            </a:r>
            <a:endParaRPr lang="en-US" altLang="zh-TW" sz="16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zh-TW" alt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登記分發、特殊選才、四技申請、四技進修</a:t>
            </a:r>
            <a:r>
              <a:rPr lang="en-US" altLang="zh-TW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TW" sz="16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lang="en-US" altLang="zh-TW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(3)</a:t>
            </a: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其他</a:t>
            </a:r>
            <a:r>
              <a:rPr lang="en-US" altLang="zh-TW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zh-TW" alt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單獨招生、產學合作班、雙軌訓練旗艦計畫、特殊班次、</a:t>
            </a:r>
            <a:endParaRPr lang="en-US" altLang="zh-TW" sz="16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zh-TW" alt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運動優良學生升學、身心障礙學生升學、原住民學生升學</a:t>
            </a:r>
            <a:r>
              <a:rPr lang="en-US" altLang="zh-TW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>
              <a:spcBef>
                <a:spcPts val="0"/>
              </a:spcBef>
              <a:defRPr/>
            </a:pPr>
            <a:r>
              <a:rPr lang="zh-TW" altLang="en-US" sz="2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4.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認識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技職教育</a:t>
            </a:r>
            <a:endParaRPr lang="en-US" alt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lang="en-US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5.</a:t>
            </a:r>
            <a:r>
              <a:rPr lang="zh-TW" alt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志願選填與落點分析</a:t>
            </a:r>
            <a:r>
              <a:rPr lang="en-US" altLang="zh-TW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zh-TW" alt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如何選擇校系</a:t>
            </a:r>
            <a:r>
              <a:rPr lang="en-US" altLang="zh-TW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pPr>
              <a:spcBef>
                <a:spcPts val="0"/>
              </a:spcBef>
              <a:defRPr/>
            </a:pP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   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6.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十二年國民基本教育</a:t>
            </a:r>
            <a:endParaRPr lang="en-US" altLang="zh-TW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TW" alt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認識</a:t>
            </a:r>
            <a:r>
              <a:rPr lang="en-US" altLang="zh-TW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108</a:t>
            </a:r>
            <a:r>
              <a:rPr lang="zh-TW" altLang="en-US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課綱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高中階段－普高、技高、綜高</a:t>
            </a:r>
            <a:r>
              <a:rPr lang="en-US" altLang="zh-TW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 advTm="5000">
    <p:cut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7167"/>
            <a:ext cx="9144000" cy="8874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6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技術型高中</a:t>
            </a:r>
            <a:r>
              <a:rPr lang="en-US" altLang="zh-TW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技高</a:t>
            </a:r>
            <a:r>
              <a:rPr lang="en-US" altLang="zh-TW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200" b="1" dirty="0"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3933825"/>
            <a:ext cx="8064500" cy="1150939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技職教育包含</a:t>
            </a:r>
            <a:r>
              <a:rPr lang="zh-TW" alt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工業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商業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農業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家事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海事水產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藝術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等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6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類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15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群</a:t>
            </a:r>
            <a:endParaRPr lang="zh-TW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pic>
        <p:nvPicPr>
          <p:cNvPr id="36870" name="Picture 6" descr="DD01352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7600" y="4495802"/>
            <a:ext cx="12954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BD21313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90" y="5300665"/>
            <a:ext cx="5622925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611188" y="5661025"/>
            <a:ext cx="8064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zh-TW" altLang="en-US" sz="28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建議：屬於</a:t>
            </a:r>
            <a:r>
              <a:rPr kumimoji="0" lang="zh-TW" altLang="en-US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體驗學習</a:t>
            </a:r>
            <a:r>
              <a:rPr kumimoji="0" lang="zh-TW" altLang="en-US" sz="28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的同學，可以考慮念高職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84213" y="1412876"/>
            <a:ext cx="78486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技術型高級中等學校：</a:t>
            </a:r>
            <a:endParaRPr kumimoji="0" lang="en-US" altLang="zh-TW" sz="3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提供</a:t>
            </a:r>
            <a:r>
              <a:rPr kumimoji="0"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一般科目</a:t>
            </a: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專業科目</a:t>
            </a: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及</a:t>
            </a:r>
            <a:r>
              <a:rPr kumimoji="0"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實習科目</a:t>
            </a: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課程，協助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學生培養專業實務技能、陶冶職業道德、增進人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文與科技素養、創造思考及適應社會變遷能力，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奠定生涯發展基礎，提升</a:t>
            </a:r>
            <a:r>
              <a:rPr kumimoji="0"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務實致用之就業力</a:t>
            </a:r>
          </a:p>
        </p:txBody>
      </p:sp>
    </p:spTree>
  </p:cSld>
  <p:clrMapOvr>
    <a:masterClrMapping/>
  </p:clrMapOvr>
  <p:transition advTm="5000">
    <p:cut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4"/>
            <a:ext cx="9144000" cy="9636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綜合型高中</a:t>
            </a:r>
            <a:r>
              <a:rPr lang="en-US" altLang="zh-TW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綜高</a:t>
            </a:r>
            <a:r>
              <a:rPr lang="en-US" altLang="zh-TW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7893" name="Picture 7" descr="BD21313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9" y="5000625"/>
            <a:ext cx="56229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68313" y="5373689"/>
            <a:ext cx="80645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建議：</a:t>
            </a:r>
            <a:r>
              <a:rPr kumimoji="0"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性向尚不明確</a:t>
            </a: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或</a:t>
            </a:r>
            <a:r>
              <a:rPr kumimoji="0"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教育會考非</a:t>
            </a:r>
            <a:r>
              <a:rPr kumimoji="0"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5</a:t>
            </a:r>
            <a:r>
              <a:rPr kumimoji="0"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科全</a:t>
            </a:r>
            <a:r>
              <a:rPr kumimoji="0"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A</a:t>
            </a: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的同學，</a:t>
            </a:r>
            <a:endParaRPr kumimoji="0" lang="en-US" altLang="zh-TW" sz="2400" b="1" dirty="0">
              <a:solidFill>
                <a:srgbClr val="66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pPr>
              <a:defRPr/>
            </a:pP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     可以考慮念綜合高中</a:t>
            </a:r>
            <a:endParaRPr kumimoji="0" lang="zh-TW" altLang="en-US" sz="2400" dirty="0"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042990" y="1844675"/>
            <a:ext cx="70580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rgbClr val="3333FF"/>
                </a:solidFill>
                <a:latin typeface="標楷體" pitchFamily="65" charset="-120"/>
                <a:ea typeface="標楷體" pitchFamily="65" charset="-120"/>
              </a:rPr>
              <a:t>綜合型高級中等學校：</a:t>
            </a:r>
            <a:endParaRPr kumimoji="0" lang="en-US" altLang="zh-TW" sz="3200" b="1" dirty="0">
              <a:solidFill>
                <a:srgbClr val="3333FF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提供</a:t>
            </a:r>
            <a:r>
              <a:rPr kumimoji="0"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一般科目</a:t>
            </a:r>
            <a:r>
              <a:rPr kumimoji="0" lang="zh-TW" altLang="en-US" sz="32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及</a:t>
            </a:r>
            <a:r>
              <a:rPr kumimoji="0"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專精科目</a:t>
            </a:r>
            <a:r>
              <a:rPr kumimoji="0" lang="zh-TW" altLang="en-US" sz="32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的課程，協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學生發展</a:t>
            </a:r>
            <a:r>
              <a:rPr kumimoji="0"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學術預備</a:t>
            </a:r>
            <a:r>
              <a:rPr kumimoji="0" lang="zh-TW" altLang="en-US" sz="32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或</a:t>
            </a:r>
            <a:r>
              <a:rPr kumimoji="0"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職業準備</a:t>
            </a:r>
            <a:r>
              <a:rPr kumimoji="0" lang="zh-TW" altLang="en-US" sz="32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的興趣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與知能，使學生了解自我、生涯試探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chemeClr val="accent2"/>
                </a:solidFill>
                <a:latin typeface="標楷體" pitchFamily="65" charset="-120"/>
                <a:ea typeface="標楷體" pitchFamily="65" charset="-120"/>
              </a:rPr>
              <a:t>，以期</a:t>
            </a:r>
            <a:r>
              <a:rPr kumimoji="0"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適性發展</a:t>
            </a:r>
          </a:p>
        </p:txBody>
      </p:sp>
      <p:pic>
        <p:nvPicPr>
          <p:cNvPr id="6" name="Picture 6" descr="DD01352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3929067"/>
            <a:ext cx="12954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cut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27785" y="404814"/>
            <a:ext cx="3923828" cy="9636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單科型高中</a:t>
            </a:r>
          </a:p>
        </p:txBody>
      </p:sp>
      <p:pic>
        <p:nvPicPr>
          <p:cNvPr id="40965" name="Picture 7" descr="BD21313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9" y="5000625"/>
            <a:ext cx="5622925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68313" y="5373689"/>
            <a:ext cx="8064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建議：</a:t>
            </a:r>
            <a:r>
              <a:rPr kumimoji="0" lang="zh-TW" alt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性向明確</a:t>
            </a:r>
            <a:r>
              <a:rPr kumimoji="0" lang="zh-TW" altLang="en-US" sz="24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的同學可以考慮就讀</a:t>
            </a:r>
            <a:endParaRPr kumimoji="0"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27586" y="1844675"/>
            <a:ext cx="7273429" cy="230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單科型高級中等學校：</a:t>
            </a:r>
            <a:endParaRPr kumimoji="0" lang="en-US" altLang="zh-TW" sz="3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提供特定學科領域為主課程，協助</a:t>
            </a:r>
            <a:r>
              <a:rPr kumimoji="0"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學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32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習性向明顯</a:t>
            </a: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之學生持續開發潛能，奠</a:t>
            </a:r>
          </a:p>
          <a:p>
            <a:pPr marL="342900" indent="-342900"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定特定學科知能拓展與深化之基礎</a:t>
            </a:r>
            <a:endParaRPr kumimoji="0" lang="zh-TW" altLang="en-US" sz="32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6" descr="DD01352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6644" y="3929067"/>
            <a:ext cx="12954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cut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4414" y="428605"/>
            <a:ext cx="6500858" cy="9636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54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各類型學校的教育目標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85786" y="2000242"/>
            <a:ext cx="7786742" cy="37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普通型高中：奠定學術預備基礎</a:t>
            </a:r>
            <a:endParaRPr kumimoji="0" lang="en-US" altLang="zh-TW" sz="32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技術型高中：提升務實致用之就業力</a:t>
            </a:r>
            <a:endParaRPr kumimoji="0" lang="en-US" altLang="zh-TW" sz="32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綜合型高中：學術或職業準備，適性發展</a:t>
            </a:r>
            <a:endParaRPr kumimoji="0" lang="en-US" altLang="zh-TW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kumimoji="0" lang="zh-TW" altLang="en-US" sz="3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單科型高中：特定學科知能拓展與深化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203575" y="476251"/>
            <a:ext cx="3024188" cy="8112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TW" altLang="en-US" sz="5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五　　專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84314"/>
            <a:ext cx="8064500" cy="396081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包含</a:t>
            </a:r>
            <a:r>
              <a:rPr lang="zh-TW" alt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護理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商管財經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應用外語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餐飲管理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美容與化妝品應用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幼兒保育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電機與電子工程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資訊管理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醫事技術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工程科技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海事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觀光休憩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文化創意</a:t>
            </a:r>
            <a:endParaRPr lang="en-US" altLang="zh-TW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r>
              <a:rPr lang="zh-TW" altLang="en-US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等類，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教授</a:t>
            </a: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應用科學技術</a:t>
            </a:r>
            <a:r>
              <a:rPr lang="zh-TW" altLang="en-US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，培養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zh-TW" altLang="en-US" b="1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中級實用專業人才。</a:t>
            </a:r>
          </a:p>
        </p:txBody>
      </p:sp>
      <p:pic>
        <p:nvPicPr>
          <p:cNvPr id="41990" name="Picture 6" descr="DD01352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4437065"/>
            <a:ext cx="12954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 descr="BD21313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5" y="5300665"/>
            <a:ext cx="5622925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68313" y="5661025"/>
            <a:ext cx="8064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0" lang="zh-TW" altLang="en-US" sz="28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建議：</a:t>
            </a:r>
            <a:r>
              <a:rPr kumimoji="0"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想儘早投入職場</a:t>
            </a:r>
            <a:r>
              <a:rPr kumimoji="0" lang="zh-TW" altLang="en-US" sz="2800" b="1" dirty="0">
                <a:solidFill>
                  <a:srgbClr val="66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的同學，可以考慮念五專</a:t>
            </a:r>
            <a:endParaRPr kumimoji="0"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advTm="5000">
    <p:cut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2643174" y="2285994"/>
            <a:ext cx="386715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  <a:buFont typeface="Wingdings" pitchFamily="2" charset="2"/>
              <a:buChar char="ü"/>
              <a:defRPr/>
            </a:pPr>
            <a:r>
              <a:rPr lang="zh-TW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免試入學</a:t>
            </a:r>
            <a:endParaRPr lang="en-US" altLang="zh-TW" sz="6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800"/>
              </a:spcBef>
              <a:buFont typeface="Wingdings" pitchFamily="2" charset="2"/>
              <a:buChar char="ü"/>
              <a:defRPr/>
            </a:pPr>
            <a:r>
              <a:rPr lang="zh-TW" altLang="en-US" sz="60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特色招生</a:t>
            </a:r>
            <a:endParaRPr lang="en-US" altLang="zh-TW" sz="60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1800"/>
              </a:spcBef>
              <a:buFont typeface="Wingdings" pitchFamily="2" charset="2"/>
              <a:buChar char="ü"/>
              <a:defRPr/>
            </a:pPr>
            <a:r>
              <a:rPr lang="zh-TW" altLang="en-US" sz="6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其他招生</a:t>
            </a:r>
            <a:endParaRPr lang="en-US" altLang="zh-TW" sz="60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95288" y="549275"/>
            <a:ext cx="2736850" cy="70788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升學進路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23852" y="404814"/>
            <a:ext cx="8424863" cy="720725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  <a:spcAft>
                <a:spcPts val="1800"/>
              </a:spcAft>
              <a:defRPr/>
            </a:pPr>
            <a:r>
              <a:rPr lang="zh-TW" altLang="en-US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特色招生相關入學管道</a:t>
            </a:r>
            <a:endParaRPr lang="zh-TW" altLang="en-US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785786" y="1268762"/>
          <a:ext cx="7715304" cy="4824540"/>
        </p:xfrm>
        <a:graphic>
          <a:graphicData uri="http://schemas.openxmlformats.org/drawingml/2006/table">
            <a:tbl>
              <a:tblPr/>
              <a:tblGrid>
                <a:gridCol w="7321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10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25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296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426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Times New Roman"/>
                          <a:ea typeface="新細明體"/>
                          <a:cs typeface="Times New Roman"/>
                        </a:rPr>
                        <a:t>編號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latin typeface="Times New Roman"/>
                          <a:ea typeface="新細明體"/>
                          <a:cs typeface="Times New Roman"/>
                        </a:rPr>
                        <a:t>入學管道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900" kern="100" dirty="0">
                          <a:latin typeface="Times New Roman"/>
                          <a:ea typeface="新細明體"/>
                          <a:cs typeface="Times New Roman"/>
                        </a:rPr>
                        <a:t>辦理期程</a:t>
                      </a:r>
                      <a:endParaRPr lang="zh-TW" sz="1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latin typeface="Times New Roman"/>
                          <a:ea typeface="新細明體"/>
                          <a:cs typeface="Times New Roman"/>
                        </a:rPr>
                        <a:t>備註</a:t>
                      </a:r>
                      <a:endParaRPr lang="zh-TW" sz="24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426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</a:t>
                      </a:r>
                      <a:endParaRPr lang="zh-TW" sz="24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學科特招：</a:t>
                      </a:r>
                      <a:r>
                        <a:rPr lang="zh-TW" sz="15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基北區高</a:t>
                      </a:r>
                      <a:r>
                        <a:rPr lang="zh-TW" altLang="en-US" sz="15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級</a:t>
                      </a:r>
                      <a:r>
                        <a:rPr lang="zh-TW" sz="15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中</a:t>
                      </a:r>
                      <a:r>
                        <a:rPr lang="zh-TW" altLang="en-US" sz="15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等學校</a:t>
                      </a:r>
                      <a:endParaRPr lang="en-US" altLang="zh-TW" sz="15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新細明體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學科考試分發入學</a:t>
                      </a:r>
                      <a:r>
                        <a:rPr lang="en-US" altLang="zh-TW" sz="15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altLang="en-US" sz="15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師大附中、政大附中、麗山</a:t>
                      </a:r>
                      <a:r>
                        <a:rPr lang="en-US" altLang="zh-TW" sz="15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)</a:t>
                      </a:r>
                      <a:endParaRPr lang="zh-TW" sz="15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月下旬</a:t>
                      </a:r>
                      <a:endParaRPr lang="zh-TW" sz="20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5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各校單獨報名和考試，併基北區免試入學聯合分發</a:t>
                      </a:r>
                      <a:endParaRPr lang="en-US" sz="1500" kern="100" dirty="0">
                        <a:solidFill>
                          <a:srgbClr val="FF000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5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專業：</a:t>
                      </a:r>
                      <a:r>
                        <a:rPr lang="zh-TW" sz="16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專業群科甄選入學</a:t>
                      </a:r>
                      <a:endParaRPr lang="zh-TW" sz="16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</a:t>
                      </a:r>
                      <a:r>
                        <a:rPr lang="zh-TW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〜</a:t>
                      </a: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</a:t>
                      </a:r>
                      <a:r>
                        <a:rPr lang="zh-TW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kern="100" dirty="0">
                          <a:solidFill>
                            <a:srgbClr val="3333FF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集體報名，各校單獨考試和分發</a:t>
                      </a:r>
                      <a:endParaRPr lang="en-US" sz="1500" kern="100" dirty="0">
                        <a:solidFill>
                          <a:srgbClr val="3333FF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1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科學：</a:t>
                      </a:r>
                      <a:r>
                        <a:rPr lang="zh-TW" sz="15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科學班</a:t>
                      </a:r>
                      <a:r>
                        <a:rPr lang="en-US" altLang="zh-TW" sz="15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altLang="en-US" sz="15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建中、北一女、師大附中</a:t>
                      </a:r>
                      <a:r>
                        <a:rPr lang="en-US" altLang="zh-TW" sz="15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)</a:t>
                      </a:r>
                      <a:endParaRPr lang="zh-TW" sz="15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</a:t>
                      </a:r>
                      <a:r>
                        <a:rPr lang="zh-TW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〜</a:t>
                      </a: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</a:t>
                      </a:r>
                      <a:r>
                        <a:rPr lang="zh-TW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kern="100" dirty="0">
                          <a:solidFill>
                            <a:srgbClr val="3333FF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各校單獨招生</a:t>
                      </a:r>
                      <a:endParaRPr lang="en-US" sz="1500" kern="100" dirty="0">
                        <a:solidFill>
                          <a:srgbClr val="3333FF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4490650"/>
                  </a:ext>
                </a:extLst>
              </a:tr>
              <a:tr h="521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體育：</a:t>
                      </a:r>
                      <a:r>
                        <a:rPr lang="zh-TW" sz="16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體育班</a:t>
                      </a:r>
                      <a:endParaRPr lang="zh-TW" sz="16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kern="100" dirty="0">
                          <a:solidFill>
                            <a:srgbClr val="3333FF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各校單獨招生</a:t>
                      </a:r>
                      <a:endParaRPr lang="en-US" sz="1500" kern="100" dirty="0">
                        <a:solidFill>
                          <a:srgbClr val="3333FF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9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藝術：</a:t>
                      </a:r>
                      <a:r>
                        <a:rPr lang="zh-TW" sz="13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藝術才能班</a:t>
                      </a:r>
                      <a:r>
                        <a:rPr lang="en-US" altLang="zh-TW" sz="13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3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美術、音樂、舞蹈、戲劇</a:t>
                      </a:r>
                      <a:r>
                        <a:rPr lang="en-US" altLang="zh-TW" sz="13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)</a:t>
                      </a:r>
                      <a:endParaRPr lang="zh-TW" sz="13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</a:t>
                      </a:r>
                      <a:r>
                        <a:rPr lang="zh-TW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〜</a:t>
                      </a: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</a:t>
                      </a:r>
                      <a:r>
                        <a:rPr lang="zh-TW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5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聯合分發</a:t>
                      </a:r>
                      <a:endParaRPr lang="en-US" sz="1500" kern="100" dirty="0">
                        <a:solidFill>
                          <a:srgbClr val="3333FF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13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</a:t>
                      </a:r>
                      <a:endParaRPr lang="zh-TW" sz="2400" kern="100" dirty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七年一貫甄選入學</a:t>
                      </a:r>
                      <a:r>
                        <a:rPr lang="en-US" altLang="zh-TW" sz="15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altLang="zh-TW" sz="15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+mn-ea"/>
                          <a:cs typeface="Times New Roman"/>
                        </a:rPr>
                        <a:t>美術、音樂、舞蹈</a:t>
                      </a:r>
                      <a:r>
                        <a:rPr lang="en-US" altLang="zh-TW" sz="15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)</a:t>
                      </a:r>
                      <a:endParaRPr lang="zh-TW" sz="1500" b="1" kern="100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</a:t>
                      </a:r>
                      <a:r>
                        <a:rPr lang="zh-TW" sz="24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〜</a:t>
                      </a:r>
                      <a:r>
                        <a:rPr lang="en-US" sz="24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</a:t>
                      </a:r>
                      <a:r>
                        <a:rPr lang="zh-TW" sz="24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endParaRPr lang="zh-TW" sz="2400" kern="100" dirty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 kern="100" dirty="0">
                          <a:solidFill>
                            <a:srgbClr val="008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各校單獨招生</a:t>
                      </a:r>
                      <a:endParaRPr lang="en-US" sz="1500" kern="100" dirty="0">
                        <a:solidFill>
                          <a:srgbClr val="00800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7159652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5000">
    <p:cut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23852" y="333376"/>
            <a:ext cx="8424863" cy="720725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  <a:spcAft>
                <a:spcPts val="1800"/>
              </a:spcAft>
              <a:defRPr/>
            </a:pPr>
            <a:r>
              <a:rPr lang="zh-TW" altLang="en-US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免試入學相關招生管道</a:t>
            </a:r>
            <a:endParaRPr lang="zh-TW" altLang="en-US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310700"/>
              </p:ext>
            </p:extLst>
          </p:nvPr>
        </p:nvGraphicFramePr>
        <p:xfrm>
          <a:off x="642910" y="1268761"/>
          <a:ext cx="7929618" cy="5032558"/>
        </p:xfrm>
        <a:graphic>
          <a:graphicData uri="http://schemas.openxmlformats.org/drawingml/2006/table">
            <a:tbl>
              <a:tblPr/>
              <a:tblGrid>
                <a:gridCol w="7502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195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71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26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307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編號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700" marR="53700" marT="7459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入學管道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辦理期程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400" kern="100">
                          <a:solidFill>
                            <a:srgbClr val="00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備註</a:t>
                      </a:r>
                      <a:endParaRPr lang="zh-TW" sz="24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4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</a:t>
                      </a:r>
                      <a:endParaRPr lang="zh-TW" sz="24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700" marR="53700" marT="7459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24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技優：</a:t>
                      </a:r>
                      <a:r>
                        <a:rPr lang="zh-TW" altLang="en-US" sz="15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國民中學技藝技能優良學生甄審入學</a:t>
                      </a:r>
                      <a:endParaRPr lang="en-US" altLang="zh-TW" sz="1500" b="1" kern="100" dirty="0">
                        <a:solidFill>
                          <a:srgbClr val="FF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5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 高級中等學校專業群科</a:t>
                      </a:r>
                      <a:r>
                        <a:rPr lang="zh-TW" sz="15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zh-TW" sz="1500" kern="10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免試入學報名前放榜，未報到學生可報名參加基北區免試入學，餘額流入基北區免試入學</a:t>
                      </a:r>
                      <a:r>
                        <a:rPr lang="zh-TW" sz="1500" kern="100" dirty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</a:t>
                      </a:r>
                      <a:endParaRPr lang="zh-TW" sz="2400" kern="10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700" marR="53700" marT="7459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產特：</a:t>
                      </a:r>
                      <a:r>
                        <a:rPr lang="zh-TW" sz="15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產業特殊需求類科弱勢族群優先入學</a:t>
                      </a:r>
                      <a:r>
                        <a:rPr lang="zh-TW" altLang="en-US" sz="15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zh-TW" sz="1500" kern="10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9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</a:t>
                      </a:r>
                      <a:endParaRPr lang="zh-TW" sz="2400" kern="10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700" marR="53700" marT="7459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>
                          <a:solidFill>
                            <a:srgbClr val="6600CC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直升</a:t>
                      </a:r>
                      <a:r>
                        <a:rPr lang="zh-TW" altLang="en-US" sz="24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：</a:t>
                      </a:r>
                      <a:r>
                        <a:rPr lang="zh-TW" altLang="en-US" sz="17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直升入學 </a:t>
                      </a: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月初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9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</a:t>
                      </a:r>
                      <a:endParaRPr lang="zh-TW" sz="2400" kern="10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700" marR="53700" marT="7459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>
                          <a:solidFill>
                            <a:srgbClr val="6600CC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完免</a:t>
                      </a:r>
                      <a:r>
                        <a:rPr lang="zh-TW" altLang="en-US" sz="24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：</a:t>
                      </a:r>
                      <a:r>
                        <a:rPr lang="zh-TW" altLang="en-US" sz="17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完全免試入學 </a:t>
                      </a: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9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</a:t>
                      </a:r>
                      <a:endParaRPr lang="zh-TW" sz="2400" kern="10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700" marR="53700" marT="7459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00" dirty="0">
                          <a:solidFill>
                            <a:srgbClr val="6600CC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優免</a:t>
                      </a:r>
                      <a:r>
                        <a:rPr lang="zh-TW" altLang="en-US" sz="24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：</a:t>
                      </a:r>
                      <a:r>
                        <a:rPr lang="zh-TW" altLang="en-US" sz="17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優先免試入學 </a:t>
                      </a: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〜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9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</a:t>
                      </a:r>
                      <a:endParaRPr lang="zh-TW" sz="2400" kern="10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700" marR="53700" marT="7459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300" b="1" kern="100" dirty="0">
                          <a:solidFill>
                            <a:srgbClr val="6600CC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大免</a:t>
                      </a:r>
                      <a:r>
                        <a:rPr lang="zh-TW" altLang="en-US" sz="23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：</a:t>
                      </a:r>
                      <a:r>
                        <a:rPr lang="zh-TW" altLang="en-US" sz="1700" b="1" kern="100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基北區高級中等學校免試入學 </a:t>
                      </a: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500" kern="100" dirty="0">
                        <a:solidFill>
                          <a:srgbClr val="FF0000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9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700" marR="53700" marT="7459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3333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五專優先免試入學 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〜</a:t>
                      </a: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1500" kern="100" dirty="0">
                          <a:solidFill>
                            <a:srgbClr val="3333FF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餘額流入</a:t>
                      </a:r>
                      <a:r>
                        <a:rPr lang="zh-TW" altLang="en-US" sz="1500" kern="100" dirty="0">
                          <a:solidFill>
                            <a:srgbClr val="3333FF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五專</a:t>
                      </a:r>
                      <a:r>
                        <a:rPr lang="zh-TW" altLang="zh-TW" sz="1500" kern="100" dirty="0">
                          <a:solidFill>
                            <a:srgbClr val="3333FF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免試入學</a:t>
                      </a:r>
                      <a:r>
                        <a:rPr lang="zh-TW" altLang="zh-TW" sz="1500" kern="100" dirty="0">
                          <a:solidFill>
                            <a:srgbClr val="3333FF"/>
                          </a:solidFill>
                          <a:latin typeface="Calibri"/>
                          <a:ea typeface="+mn-ea"/>
                          <a:cs typeface="Times New Roman"/>
                        </a:rPr>
                        <a:t> </a:t>
                      </a:r>
                      <a:endParaRPr lang="zh-TW" sz="1500" kern="100" dirty="0">
                        <a:solidFill>
                          <a:srgbClr val="3333FF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9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8</a:t>
                      </a:r>
                      <a:endParaRPr lang="zh-TW" sz="2400" kern="10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700" marR="53700" marT="7459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rgbClr val="3333FF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五專免試入學 </a:t>
                      </a:r>
                      <a:endParaRPr lang="zh-TW" sz="2400" kern="100" dirty="0">
                        <a:solidFill>
                          <a:srgbClr val="3333FF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sz="1500" kern="100" dirty="0">
                        <a:solidFill>
                          <a:srgbClr val="3333FF"/>
                        </a:solidFill>
                        <a:latin typeface="Calibri"/>
                        <a:cs typeface="Times New Roman"/>
                      </a:endParaRP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99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9</a:t>
                      </a:r>
                      <a:endParaRPr lang="zh-TW" sz="2400" kern="100" dirty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700" marR="53700" marT="7459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300" b="1" kern="100" dirty="0">
                          <a:solidFill>
                            <a:srgbClr val="008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技術型高級中等學校單獨招生</a:t>
                      </a:r>
                      <a:endParaRPr lang="zh-TW" sz="2300" kern="100" dirty="0">
                        <a:solidFill>
                          <a:srgbClr val="008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</a:t>
                      </a:r>
                      <a:r>
                        <a:rPr lang="zh-TW" sz="20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〜</a:t>
                      </a:r>
                      <a:r>
                        <a:rPr lang="en-US" sz="20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</a:t>
                      </a:r>
                      <a:r>
                        <a:rPr lang="zh-TW" sz="20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r>
                        <a:rPr lang="zh-TW" sz="2000" kern="100" dirty="0">
                          <a:solidFill>
                            <a:srgbClr val="008000"/>
                          </a:solidFill>
                          <a:latin typeface="Calibri"/>
                          <a:ea typeface="新細明體"/>
                          <a:cs typeface="Times New Roman"/>
                        </a:rPr>
                        <a:t> </a:t>
                      </a: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各校單獨招生</a:t>
                      </a:r>
                      <a:r>
                        <a:rPr lang="zh-TW" sz="1500" kern="100" dirty="0">
                          <a:solidFill>
                            <a:srgbClr val="008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zh-TW" sz="1500" kern="100" dirty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53700" marR="53700" marT="745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5000">
    <p:cut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8"/>
          <p:cNvSpPr>
            <a:spLocks noGrp="1" noChangeArrowheads="1"/>
          </p:cNvSpPr>
          <p:nvPr>
            <p:ph type="title" idx="4294967295"/>
          </p:nvPr>
        </p:nvSpPr>
        <p:spPr>
          <a:xfrm>
            <a:off x="323852" y="333376"/>
            <a:ext cx="8424863" cy="720725"/>
          </a:xfrm>
        </p:spPr>
        <p:txBody>
          <a:bodyPr>
            <a:noAutofit/>
          </a:bodyPr>
          <a:lstStyle/>
          <a:p>
            <a:pPr>
              <a:spcBef>
                <a:spcPts val="3600"/>
              </a:spcBef>
              <a:spcAft>
                <a:spcPts val="1800"/>
              </a:spcAft>
              <a:defRPr/>
            </a:pPr>
            <a:r>
              <a:rPr lang="zh-TW" altLang="en-US" b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其它相關招生管道</a:t>
            </a:r>
            <a:endParaRPr lang="zh-TW" altLang="en-US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642910" y="1196753"/>
          <a:ext cx="7858180" cy="4896545"/>
        </p:xfrm>
        <a:graphic>
          <a:graphicData uri="http://schemas.openxmlformats.org/drawingml/2006/table">
            <a:tbl>
              <a:tblPr/>
              <a:tblGrid>
                <a:gridCol w="7456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816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36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672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8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Times New Roman"/>
                          <a:ea typeface="新細明體"/>
                          <a:cs typeface="Times New Roman"/>
                        </a:rPr>
                        <a:t>編號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Times New Roman"/>
                          <a:ea typeface="新細明體"/>
                          <a:cs typeface="Times New Roman"/>
                        </a:rPr>
                        <a:t>入學管道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Times New Roman"/>
                          <a:ea typeface="新細明體"/>
                          <a:cs typeface="Times New Roman"/>
                        </a:rPr>
                        <a:t>辦理期程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latin typeface="Times New Roman"/>
                          <a:ea typeface="新細明體"/>
                          <a:cs typeface="Times New Roman"/>
                        </a:rPr>
                        <a:t>備註</a:t>
                      </a:r>
                      <a:endParaRPr lang="zh-TW" sz="20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8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</a:t>
                      </a:r>
                      <a:endParaRPr lang="zh-TW" sz="2000" kern="10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實用技能學程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2000" kern="10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endParaRPr lang="zh-TW" sz="2000" kern="10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altLang="en-US" sz="1500" kern="10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聯合分發</a:t>
                      </a:r>
                      <a:endParaRPr lang="en-US" sz="1500" kern="100" dirty="0">
                        <a:solidFill>
                          <a:srgbClr val="FF0000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8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2</a:t>
                      </a:r>
                      <a:endParaRPr lang="zh-TW" sz="2000" kern="100" dirty="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建教合作班</a:t>
                      </a:r>
                      <a:r>
                        <a:rPr lang="en-US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/</a:t>
                      </a:r>
                      <a:r>
                        <a:rPr lang="zh-TW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產學合作班</a:t>
                      </a:r>
                      <a:endParaRPr lang="zh-TW" sz="20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〜</a:t>
                      </a: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endParaRPr lang="zh-TW" sz="2000" kern="100" dirty="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各校單獨招生</a:t>
                      </a:r>
                      <a:endParaRPr lang="zh-TW" sz="1500" kern="100" dirty="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8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</a:t>
                      </a:r>
                      <a:endParaRPr lang="zh-TW" sz="2000" kern="10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雙軌訓練旗艦計畫</a:t>
                      </a:r>
                      <a:r>
                        <a:rPr lang="en-US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原台德菁英班</a:t>
                      </a:r>
                      <a:r>
                        <a:rPr lang="en-US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)</a:t>
                      </a:r>
                      <a:endParaRPr lang="zh-TW" sz="20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</a:t>
                      </a:r>
                      <a:r>
                        <a:rPr lang="zh-TW" sz="2000" kern="10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〜</a:t>
                      </a:r>
                      <a:r>
                        <a:rPr lang="en-US" sz="2000" kern="10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</a:t>
                      </a:r>
                      <a:r>
                        <a:rPr lang="zh-TW" sz="2000" kern="10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endParaRPr lang="zh-TW" sz="2000" kern="10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各校單獨招生</a:t>
                      </a:r>
                      <a:endParaRPr lang="zh-TW" sz="1500" kern="100" dirty="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75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4</a:t>
                      </a:r>
                      <a:endParaRPr lang="zh-TW" sz="2000" kern="100" dirty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運動優良單獨招生</a:t>
                      </a:r>
                      <a:r>
                        <a:rPr lang="en-US" sz="15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altLang="en-US" sz="15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+mn-ea"/>
                          <a:cs typeface="Times New Roman"/>
                        </a:rPr>
                        <a:t>體育班</a:t>
                      </a:r>
                      <a:r>
                        <a:rPr lang="en-US" sz="15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or</a:t>
                      </a:r>
                      <a:r>
                        <a:rPr lang="zh-TW" altLang="en-US" sz="15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+mn-ea"/>
                          <a:cs typeface="Times New Roman"/>
                        </a:rPr>
                        <a:t>重點項目</a:t>
                      </a:r>
                      <a:r>
                        <a:rPr lang="en-US" sz="15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)</a:t>
                      </a:r>
                      <a:endParaRPr lang="zh-TW" sz="1500" b="1" kern="100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20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endParaRPr lang="zh-TW" sz="2000" kern="100" dirty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各校單獨招生</a:t>
                      </a:r>
                      <a:endParaRPr lang="zh-TW" sz="1500" kern="100" dirty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8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</a:t>
                      </a:r>
                      <a:endParaRPr lang="zh-TW" sz="20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原住民藝能班</a:t>
                      </a: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15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八斗、金山、樹林</a:t>
                      </a: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)</a:t>
                      </a:r>
                      <a:endParaRPr lang="zh-TW" sz="15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〜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endParaRPr lang="zh-TW" sz="20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各校單獨招生</a:t>
                      </a:r>
                      <a:endParaRPr lang="zh-TW" sz="15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08372679"/>
                  </a:ext>
                </a:extLst>
              </a:tr>
              <a:tr h="538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</a:t>
                      </a:r>
                      <a:endParaRPr lang="zh-TW" sz="2000" kern="100" dirty="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身心障礙學生就學安置</a:t>
                      </a:r>
                      <a:r>
                        <a:rPr lang="zh-TW" sz="2000" b="1" kern="1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zh-TW" sz="2000" b="1" kern="100" dirty="0"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12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〜</a:t>
                      </a:r>
                      <a:r>
                        <a:rPr lang="en-US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3</a:t>
                      </a:r>
                      <a:r>
                        <a:rPr lang="zh-TW" sz="2000" kern="100" dirty="0">
                          <a:solidFill>
                            <a:srgbClr val="3333FF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endParaRPr lang="zh-TW" sz="2000" kern="100" dirty="0">
                        <a:solidFill>
                          <a:srgbClr val="3333FF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500" kern="100" dirty="0">
                        <a:solidFill>
                          <a:srgbClr val="3333FF"/>
                        </a:solidFill>
                        <a:latin typeface="Times New Roman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8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7</a:t>
                      </a:r>
                      <a:endParaRPr lang="zh-TW" sz="2000" kern="100" dirty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私校獨招</a:t>
                      </a:r>
                      <a:endParaRPr lang="zh-TW" sz="2000" b="1" kern="100" dirty="0"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6</a:t>
                      </a:r>
                      <a:r>
                        <a:rPr lang="zh-TW" sz="2000" kern="10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endParaRPr lang="zh-TW" sz="2000" kern="10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solidFill>
                            <a:srgbClr val="008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各校單獨招生</a:t>
                      </a:r>
                      <a:endParaRPr lang="zh-TW" sz="1500" kern="100" dirty="0">
                        <a:solidFill>
                          <a:srgbClr val="008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386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8</a:t>
                      </a:r>
                      <a:endParaRPr lang="zh-TW" sz="20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軍校</a:t>
                      </a: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(</a:t>
                      </a:r>
                      <a:r>
                        <a:rPr lang="zh-TW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中正預校</a:t>
                      </a:r>
                      <a:r>
                        <a:rPr lang="en-US" sz="2000" b="1" kern="1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/>
                          <a:ea typeface="新細明體"/>
                          <a:cs typeface="Times New Roman"/>
                        </a:rPr>
                        <a:t>)</a:t>
                      </a:r>
                      <a:endParaRPr lang="zh-TW" sz="2000" b="1" kern="1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5</a:t>
                      </a:r>
                      <a:r>
                        <a:rPr lang="zh-TW" sz="2000" kern="10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月</a:t>
                      </a:r>
                      <a:endParaRPr lang="zh-TW" sz="2000" kern="10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1500" kern="100" dirty="0">
                          <a:solidFill>
                            <a:srgbClr val="FF0000"/>
                          </a:solidFill>
                          <a:latin typeface="Times New Roman"/>
                          <a:ea typeface="新細明體"/>
                          <a:cs typeface="Times New Roman"/>
                        </a:rPr>
                        <a:t>單獨招生</a:t>
                      </a:r>
                      <a:endParaRPr lang="zh-TW" sz="1500" kern="100" dirty="0">
                        <a:solidFill>
                          <a:srgbClr val="FF0000"/>
                        </a:solidFill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5000">
    <p:cut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E3B0A5C-7F0F-40D0-8EDC-88C982D5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285728"/>
            <a:ext cx="3286148" cy="1143000"/>
          </a:xfrm>
          <a:solidFill>
            <a:srgbClr val="FF66FF"/>
          </a:solidFill>
          <a:ln w="63500">
            <a:solidFill>
              <a:srgbClr val="FF0000"/>
            </a:solidFill>
          </a:ln>
        </p:spPr>
        <p:txBody>
          <a:bodyPr/>
          <a:lstStyle/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學術傾向學生</a:t>
            </a:r>
          </a:p>
        </p:txBody>
      </p:sp>
      <p:sp>
        <p:nvSpPr>
          <p:cNvPr id="8" name="流程圖: 文件 7">
            <a:extLst>
              <a:ext uri="{FF2B5EF4-FFF2-40B4-BE49-F238E27FC236}">
                <a16:creationId xmlns:a16="http://schemas.microsoft.com/office/drawing/2014/main" xmlns="" id="{04A6712C-211D-4FD7-8BB6-43DE33A52388}"/>
              </a:ext>
            </a:extLst>
          </p:cNvPr>
          <p:cNvSpPr/>
          <p:nvPr/>
        </p:nvSpPr>
        <p:spPr>
          <a:xfrm>
            <a:off x="5143504" y="1714488"/>
            <a:ext cx="2664296" cy="936104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科學班甄選入學</a:t>
            </a:r>
          </a:p>
        </p:txBody>
      </p:sp>
      <p:sp>
        <p:nvSpPr>
          <p:cNvPr id="10" name="流程圖: 文件 9">
            <a:extLst>
              <a:ext uri="{FF2B5EF4-FFF2-40B4-BE49-F238E27FC236}">
                <a16:creationId xmlns:a16="http://schemas.microsoft.com/office/drawing/2014/main" xmlns="" id="{66891839-1941-4D70-A826-73BB76D62CD1}"/>
              </a:ext>
            </a:extLst>
          </p:cNvPr>
          <p:cNvSpPr/>
          <p:nvPr/>
        </p:nvSpPr>
        <p:spPr>
          <a:xfrm>
            <a:off x="5143504" y="4857760"/>
            <a:ext cx="2664296" cy="1080120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入學後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資優班鑑定</a:t>
            </a:r>
          </a:p>
        </p:txBody>
      </p:sp>
      <p:sp>
        <p:nvSpPr>
          <p:cNvPr id="11" name="流程圖: 文件 10">
            <a:extLst>
              <a:ext uri="{FF2B5EF4-FFF2-40B4-BE49-F238E27FC236}">
                <a16:creationId xmlns:a16="http://schemas.microsoft.com/office/drawing/2014/main" xmlns="" id="{7459E34B-6A79-4B9A-91E1-20585353B4B8}"/>
              </a:ext>
            </a:extLst>
          </p:cNvPr>
          <p:cNvSpPr/>
          <p:nvPr/>
        </p:nvSpPr>
        <p:spPr>
          <a:xfrm>
            <a:off x="5143504" y="3286124"/>
            <a:ext cx="2664296" cy="1080120"/>
          </a:xfrm>
          <a:prstGeom prst="flowChart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考試分發入學</a:t>
            </a: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xmlns="" id="{DFD20B73-8B40-404B-827B-AFE068CE2FA8}"/>
              </a:ext>
            </a:extLst>
          </p:cNvPr>
          <p:cNvSpPr/>
          <p:nvPr/>
        </p:nvSpPr>
        <p:spPr>
          <a:xfrm>
            <a:off x="3643308" y="3357563"/>
            <a:ext cx="909599" cy="576064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81282" name="Picture 2" descr="ãæå æ¯å¦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357431"/>
            <a:ext cx="1950720" cy="2599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8871607"/>
      </p:ext>
    </p:extLst>
  </p:cSld>
  <p:clrMapOvr>
    <a:masterClrMapping/>
  </p:clrMapOvr>
  <p:transition advTm="5000">
    <p:cut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208974AC-314B-4264-9C83-7BA655C6811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dist="50800" dir="5400000" algn="ctr" rotWithShape="0">
              <a:srgbClr val="000000"/>
            </a:outerShdw>
          </a:effec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187450" y="857232"/>
            <a:ext cx="6769100" cy="492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altLang="zh-TW" sz="4800" b="1" u="sng" dirty="0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Outline</a:t>
            </a:r>
          </a:p>
          <a:p>
            <a:pPr marL="342900" indent="-342900" eaLnBrk="0" hangingPunct="0">
              <a:spcBef>
                <a:spcPts val="2400"/>
              </a:spcBef>
            </a:pP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壹、前言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重大變革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&amp;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重要提醒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altLang="zh-TW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42900" indent="-342900" eaLnBrk="0" hangingPunct="0">
              <a:spcBef>
                <a:spcPts val="2400"/>
              </a:spcBef>
            </a:pP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貳、適性入學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基北區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109</a:t>
            </a:r>
            <a:r>
              <a:rPr lang="zh-TW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學年度</a:t>
            </a:r>
            <a:r>
              <a:rPr lang="en-US" altLang="zh-TW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marL="342900" indent="-342900" eaLnBrk="0" hangingPunct="0">
              <a:spcBef>
                <a:spcPts val="2400"/>
              </a:spcBef>
            </a:pPr>
            <a:r>
              <a:rPr lang="zh-TW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叁、基隆市特惠專案</a:t>
            </a:r>
            <a:endParaRPr lang="en-US" altLang="zh-TW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42900" indent="-342900" eaLnBrk="0" hangingPunct="0">
              <a:spcBef>
                <a:spcPts val="2400"/>
              </a:spcBef>
            </a:pPr>
            <a:r>
              <a:rPr lang="zh-TW" alt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肆、分享與建議</a:t>
            </a:r>
            <a:endParaRPr lang="en-US" altLang="zh-TW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摺角紙張 5">
            <a:extLst>
              <a:ext uri="{FF2B5EF4-FFF2-40B4-BE49-F238E27FC236}">
                <a16:creationId xmlns:a16="http://schemas.microsoft.com/office/drawing/2014/main" xmlns="" id="{8BC7B7BC-8909-448C-A48E-B516B5261E28}"/>
              </a:ext>
            </a:extLst>
          </p:cNvPr>
          <p:cNvSpPr/>
          <p:nvPr/>
        </p:nvSpPr>
        <p:spPr>
          <a:xfrm>
            <a:off x="393954" y="2621947"/>
            <a:ext cx="2592288" cy="792088"/>
          </a:xfrm>
          <a:prstGeom prst="foldedCorner">
            <a:avLst>
              <a:gd name="adj" fmla="val 2670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技藝技能優良甄審入學</a:t>
            </a:r>
          </a:p>
        </p:txBody>
      </p:sp>
      <p:sp>
        <p:nvSpPr>
          <p:cNvPr id="9" name="矩形: 摺角紙張 8">
            <a:extLst>
              <a:ext uri="{FF2B5EF4-FFF2-40B4-BE49-F238E27FC236}">
                <a16:creationId xmlns:a16="http://schemas.microsoft.com/office/drawing/2014/main" xmlns="" id="{BDBB1069-436F-4E01-9383-785CCF2920CD}"/>
              </a:ext>
            </a:extLst>
          </p:cNvPr>
          <p:cNvSpPr/>
          <p:nvPr/>
        </p:nvSpPr>
        <p:spPr>
          <a:xfrm>
            <a:off x="2143108" y="1571613"/>
            <a:ext cx="2664296" cy="642943"/>
          </a:xfrm>
          <a:prstGeom prst="foldedCorner">
            <a:avLst>
              <a:gd name="adj" fmla="val 2670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專業群科甄選入學</a:t>
            </a:r>
          </a:p>
        </p:txBody>
      </p:sp>
      <p:sp>
        <p:nvSpPr>
          <p:cNvPr id="10" name="矩形: 摺角紙張 9">
            <a:extLst>
              <a:ext uri="{FF2B5EF4-FFF2-40B4-BE49-F238E27FC236}">
                <a16:creationId xmlns:a16="http://schemas.microsoft.com/office/drawing/2014/main" xmlns="" id="{86FEF119-2874-4728-B4D1-BFCB392E9009}"/>
              </a:ext>
            </a:extLst>
          </p:cNvPr>
          <p:cNvSpPr/>
          <p:nvPr/>
        </p:nvSpPr>
        <p:spPr>
          <a:xfrm>
            <a:off x="5500694" y="1285860"/>
            <a:ext cx="2592288" cy="785819"/>
          </a:xfrm>
          <a:prstGeom prst="foldedCorner">
            <a:avLst>
              <a:gd name="adj" fmla="val 2252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五專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優先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免試入學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五專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聯合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免試入學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1" name="矩形: 摺角紙張 10">
            <a:extLst>
              <a:ext uri="{FF2B5EF4-FFF2-40B4-BE49-F238E27FC236}">
                <a16:creationId xmlns:a16="http://schemas.microsoft.com/office/drawing/2014/main" xmlns="" id="{F186E820-E31A-40E7-B4A2-BE33DFA0FA65}"/>
              </a:ext>
            </a:extLst>
          </p:cNvPr>
          <p:cNvSpPr/>
          <p:nvPr/>
        </p:nvSpPr>
        <p:spPr>
          <a:xfrm>
            <a:off x="457200" y="3835700"/>
            <a:ext cx="2592288" cy="792088"/>
          </a:xfrm>
          <a:prstGeom prst="foldedCorner">
            <a:avLst>
              <a:gd name="adj" fmla="val 2670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產業特殊類科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弱勢族群優先入學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2" name="矩形: 摺角紙張 11">
            <a:extLst>
              <a:ext uri="{FF2B5EF4-FFF2-40B4-BE49-F238E27FC236}">
                <a16:creationId xmlns:a16="http://schemas.microsoft.com/office/drawing/2014/main" xmlns="" id="{799CE670-6199-42C4-9FD9-A1E912A44ACE}"/>
              </a:ext>
            </a:extLst>
          </p:cNvPr>
          <p:cNvSpPr/>
          <p:nvPr/>
        </p:nvSpPr>
        <p:spPr>
          <a:xfrm>
            <a:off x="6300192" y="3985172"/>
            <a:ext cx="2592288" cy="883635"/>
          </a:xfrm>
          <a:prstGeom prst="foldedCorner">
            <a:avLst>
              <a:gd name="adj" fmla="val 2252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分區或優先免試入學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/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選填專業群科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3" name="矩形: 摺角紙張 12">
            <a:extLst>
              <a:ext uri="{FF2B5EF4-FFF2-40B4-BE49-F238E27FC236}">
                <a16:creationId xmlns:a16="http://schemas.microsoft.com/office/drawing/2014/main" xmlns="" id="{B25055E7-9C98-46FB-9B62-C7999EEBC1BB}"/>
              </a:ext>
            </a:extLst>
          </p:cNvPr>
          <p:cNvSpPr/>
          <p:nvPr/>
        </p:nvSpPr>
        <p:spPr>
          <a:xfrm>
            <a:off x="1500166" y="5357825"/>
            <a:ext cx="2592288" cy="883635"/>
          </a:xfrm>
          <a:prstGeom prst="foldedCorner">
            <a:avLst>
              <a:gd name="adj" fmla="val 2252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實用技能學程</a:t>
            </a:r>
            <a:endParaRPr lang="en-US" altLang="zh-TW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4" name="矩形: 摺角紙張 13">
            <a:extLst>
              <a:ext uri="{FF2B5EF4-FFF2-40B4-BE49-F238E27FC236}">
                <a16:creationId xmlns:a16="http://schemas.microsoft.com/office/drawing/2014/main" xmlns="" id="{27BE9DB0-FF76-45A1-8D10-723ED29551F8}"/>
              </a:ext>
            </a:extLst>
          </p:cNvPr>
          <p:cNvSpPr/>
          <p:nvPr/>
        </p:nvSpPr>
        <p:spPr>
          <a:xfrm>
            <a:off x="4499992" y="5445641"/>
            <a:ext cx="2592288" cy="883635"/>
          </a:xfrm>
          <a:prstGeom prst="foldedCorner">
            <a:avLst>
              <a:gd name="adj" fmla="val 2252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建教班</a:t>
            </a:r>
            <a:r>
              <a:rPr lang="en-US" altLang="zh-TW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/</a:t>
            </a:r>
            <a:r>
              <a:rPr lang="zh-TW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產學班</a:t>
            </a:r>
            <a:r>
              <a:rPr lang="en-US" altLang="zh-TW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/</a:t>
            </a:r>
          </a:p>
          <a:p>
            <a:pPr algn="ctr"/>
            <a:r>
              <a:rPr lang="zh-TW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台德菁英班</a:t>
            </a:r>
            <a:endParaRPr lang="en-US" altLang="zh-TW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5" name="矩形: 摺角紙張 14">
            <a:extLst>
              <a:ext uri="{FF2B5EF4-FFF2-40B4-BE49-F238E27FC236}">
                <a16:creationId xmlns:a16="http://schemas.microsoft.com/office/drawing/2014/main" xmlns="" id="{5CECD511-F87C-43D2-BD52-F2065FF3D56E}"/>
              </a:ext>
            </a:extLst>
          </p:cNvPr>
          <p:cNvSpPr/>
          <p:nvPr/>
        </p:nvSpPr>
        <p:spPr>
          <a:xfrm>
            <a:off x="6121855" y="2643182"/>
            <a:ext cx="2592288" cy="944567"/>
          </a:xfrm>
          <a:prstGeom prst="foldedCorner">
            <a:avLst>
              <a:gd name="adj" fmla="val 2670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技術型及單科型</a:t>
            </a:r>
            <a:endParaRPr lang="en-US" altLang="zh-TW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/>
            <a:r>
              <a:rPr lang="zh-TW" altLang="en-US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免試獨招</a:t>
            </a:r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xmlns="" id="{6E3B0A5C-7F0F-40D0-8EDC-88C982D5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285728"/>
            <a:ext cx="3286148" cy="1143000"/>
          </a:xfrm>
          <a:solidFill>
            <a:srgbClr val="FF66FF"/>
          </a:solidFill>
          <a:ln w="63500">
            <a:solidFill>
              <a:srgbClr val="FF0000"/>
            </a:solidFill>
          </a:ln>
        </p:spPr>
        <p:txBody>
          <a:bodyPr/>
          <a:lstStyle/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技職傾向學生</a:t>
            </a:r>
          </a:p>
        </p:txBody>
      </p:sp>
      <p:pic>
        <p:nvPicPr>
          <p:cNvPr id="480258" name="Picture 2" descr="ãäººç© åç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2428868"/>
            <a:ext cx="1714500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4334763"/>
      </p:ext>
    </p:extLst>
  </p:cSld>
  <p:clrMapOvr>
    <a:masterClrMapping/>
  </p:clrMapOvr>
  <p:transition advTm="5000">
    <p:cut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圖: 換頁接點 4">
            <a:extLst>
              <a:ext uri="{FF2B5EF4-FFF2-40B4-BE49-F238E27FC236}">
                <a16:creationId xmlns:a16="http://schemas.microsoft.com/office/drawing/2014/main" xmlns="" id="{908A2BCE-0016-4DA2-9C7C-C5DB06114D2A}"/>
              </a:ext>
            </a:extLst>
          </p:cNvPr>
          <p:cNvSpPr/>
          <p:nvPr/>
        </p:nvSpPr>
        <p:spPr>
          <a:xfrm>
            <a:off x="571472" y="4000504"/>
            <a:ext cx="1143008" cy="1656184"/>
          </a:xfrm>
          <a:prstGeom prst="flowChartOffpage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藝才班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</a:p>
        </p:txBody>
      </p:sp>
      <p:sp>
        <p:nvSpPr>
          <p:cNvPr id="7" name="流程圖: 換頁接點 6">
            <a:extLst>
              <a:ext uri="{FF2B5EF4-FFF2-40B4-BE49-F238E27FC236}">
                <a16:creationId xmlns:a16="http://schemas.microsoft.com/office/drawing/2014/main" xmlns="" id="{9C778316-F099-4BA4-AF39-E6605729A26B}"/>
              </a:ext>
            </a:extLst>
          </p:cNvPr>
          <p:cNvSpPr/>
          <p:nvPr/>
        </p:nvSpPr>
        <p:spPr>
          <a:xfrm>
            <a:off x="1857356" y="4000504"/>
            <a:ext cx="1285884" cy="1656184"/>
          </a:xfrm>
          <a:prstGeom prst="flowChartOffpage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專業群科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甄選入學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設計群科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DBF9F2A5-8B9D-4B54-83BE-D33AB712AC29}"/>
              </a:ext>
            </a:extLst>
          </p:cNvPr>
          <p:cNvSpPr txBox="1"/>
          <p:nvPr/>
        </p:nvSpPr>
        <p:spPr>
          <a:xfrm>
            <a:off x="1187624" y="216945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音樂、美術</a:t>
            </a:r>
            <a:endParaRPr lang="en-US" altLang="zh-TW" dirty="0"/>
          </a:p>
          <a:p>
            <a:r>
              <a:rPr lang="zh-TW" altLang="en-US" dirty="0"/>
              <a:t>舞蹈、戲劇</a:t>
            </a:r>
          </a:p>
        </p:txBody>
      </p:sp>
      <p:sp>
        <p:nvSpPr>
          <p:cNvPr id="9" name="流程圖: 換頁接點 8">
            <a:extLst>
              <a:ext uri="{FF2B5EF4-FFF2-40B4-BE49-F238E27FC236}">
                <a16:creationId xmlns:a16="http://schemas.microsoft.com/office/drawing/2014/main" xmlns="" id="{F2DADA17-E45F-4824-86FB-8A04BEA98AF4}"/>
              </a:ext>
            </a:extLst>
          </p:cNvPr>
          <p:cNvSpPr/>
          <p:nvPr/>
        </p:nvSpPr>
        <p:spPr>
          <a:xfrm>
            <a:off x="3286116" y="4000504"/>
            <a:ext cx="1440160" cy="1656184"/>
          </a:xfrm>
          <a:prstGeom prst="flowChartOffpage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技藝技能優良甄審入學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設計、藝術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流程圖: 換頁接點 9">
            <a:extLst>
              <a:ext uri="{FF2B5EF4-FFF2-40B4-BE49-F238E27FC236}">
                <a16:creationId xmlns:a16="http://schemas.microsoft.com/office/drawing/2014/main" xmlns="" id="{65C6EE89-76AB-4BBE-8A52-E49A78FD64B8}"/>
              </a:ext>
            </a:extLst>
          </p:cNvPr>
          <p:cNvSpPr/>
          <p:nvPr/>
        </p:nvSpPr>
        <p:spPr>
          <a:xfrm>
            <a:off x="4857752" y="4000504"/>
            <a:ext cx="1440160" cy="1656184"/>
          </a:xfrm>
          <a:prstGeom prst="flowChartOffpage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七年一貫制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xmlns="" id="{6E3B0A5C-7F0F-40D0-8EDC-88C982D5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285728"/>
            <a:ext cx="3286148" cy="1143000"/>
          </a:xfrm>
          <a:solidFill>
            <a:srgbClr val="FF66FF"/>
          </a:solidFill>
          <a:ln w="63500">
            <a:solidFill>
              <a:srgbClr val="FF0000"/>
            </a:solidFill>
          </a:ln>
        </p:spPr>
        <p:txBody>
          <a:bodyPr/>
          <a:lstStyle/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才藝出眾學生</a:t>
            </a:r>
          </a:p>
        </p:txBody>
      </p:sp>
      <p:sp>
        <p:nvSpPr>
          <p:cNvPr id="13" name="流程圖: 換頁接點 12">
            <a:extLst>
              <a:ext uri="{FF2B5EF4-FFF2-40B4-BE49-F238E27FC236}">
                <a16:creationId xmlns:a16="http://schemas.microsoft.com/office/drawing/2014/main" xmlns="" id="{65C6EE89-76AB-4BBE-8A52-E49A78FD64B8}"/>
              </a:ext>
            </a:extLst>
          </p:cNvPr>
          <p:cNvSpPr/>
          <p:nvPr/>
        </p:nvSpPr>
        <p:spPr>
          <a:xfrm>
            <a:off x="6429388" y="4000504"/>
            <a:ext cx="1000132" cy="1656184"/>
          </a:xfrm>
          <a:prstGeom prst="flowChartOffpage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原住民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藝能班</a:t>
            </a:r>
          </a:p>
        </p:txBody>
      </p:sp>
      <p:pic>
        <p:nvPicPr>
          <p:cNvPr id="479234" name="Picture 2" descr="ãäººç© åçãçåçæå°çµæ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571612"/>
            <a:ext cx="4876800" cy="2133600"/>
          </a:xfrm>
          <a:prstGeom prst="rect">
            <a:avLst/>
          </a:prstGeom>
          <a:noFill/>
        </p:spPr>
      </p:pic>
      <p:sp>
        <p:nvSpPr>
          <p:cNvPr id="14" name="流程圖: 換頁接點 13">
            <a:extLst>
              <a:ext uri="{FF2B5EF4-FFF2-40B4-BE49-F238E27FC236}">
                <a16:creationId xmlns:a16="http://schemas.microsoft.com/office/drawing/2014/main" xmlns="" id="{65C6EE89-76AB-4BBE-8A52-E49A78FD64B8}"/>
              </a:ext>
            </a:extLst>
          </p:cNvPr>
          <p:cNvSpPr/>
          <p:nvPr/>
        </p:nvSpPr>
        <p:spPr>
          <a:xfrm>
            <a:off x="7572396" y="4000504"/>
            <a:ext cx="1285884" cy="1656184"/>
          </a:xfrm>
          <a:prstGeom prst="flowChartOffpage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技術型及單科型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免試獨招</a:t>
            </a:r>
          </a:p>
        </p:txBody>
      </p:sp>
    </p:spTree>
    <p:extLst>
      <p:ext uri="{BB962C8B-B14F-4D97-AF65-F5344CB8AC3E}">
        <p14:creationId xmlns:p14="http://schemas.microsoft.com/office/powerpoint/2010/main" val="2363997538"/>
      </p:ext>
    </p:extLst>
  </p:cSld>
  <p:clrMapOvr>
    <a:masterClrMapping/>
  </p:clrMapOvr>
  <p:transition advTm="5000">
    <p:cut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>
            <a:extLst>
              <a:ext uri="{FF2B5EF4-FFF2-40B4-BE49-F238E27FC236}">
                <a16:creationId xmlns:a16="http://schemas.microsoft.com/office/drawing/2014/main" xmlns="" id="{A71888DD-0C80-40A6-9A1A-CC667EC2F65D}"/>
              </a:ext>
            </a:extLst>
          </p:cNvPr>
          <p:cNvSpPr/>
          <p:nvPr/>
        </p:nvSpPr>
        <p:spPr>
          <a:xfrm>
            <a:off x="3714746" y="1643051"/>
            <a:ext cx="2575213" cy="1082400"/>
          </a:xfrm>
          <a:prstGeom prst="ellipse">
            <a:avLst/>
          </a:prstGeom>
          <a:noFill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體育班甄選入學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xmlns="" id="{F3EAFDCD-C38B-4142-B720-4E6F1BB4A964}"/>
              </a:ext>
            </a:extLst>
          </p:cNvPr>
          <p:cNvSpPr/>
          <p:nvPr/>
        </p:nvSpPr>
        <p:spPr>
          <a:xfrm>
            <a:off x="5715010" y="2786059"/>
            <a:ext cx="2371159" cy="1368152"/>
          </a:xfrm>
          <a:prstGeom prst="ellipse">
            <a:avLst/>
          </a:prstGeom>
          <a:noFill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運動績優獨招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xmlns="" id="{7F23785F-F53E-44BD-BCC8-95F16434AA0A}"/>
              </a:ext>
            </a:extLst>
          </p:cNvPr>
          <p:cNvSpPr/>
          <p:nvPr/>
        </p:nvSpPr>
        <p:spPr>
          <a:xfrm>
            <a:off x="3643306" y="3143248"/>
            <a:ext cx="1714512" cy="1368152"/>
          </a:xfrm>
          <a:prstGeom prst="ellipse">
            <a:avLst/>
          </a:prstGeom>
          <a:noFill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運動績優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甄審</a:t>
            </a:r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甄試</a:t>
            </a: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xmlns="" id="{6E3B0A5C-7F0F-40D0-8EDC-88C982D5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285728"/>
            <a:ext cx="3286148" cy="1143000"/>
          </a:xfrm>
          <a:solidFill>
            <a:srgbClr val="FF66FF"/>
          </a:solidFill>
          <a:ln w="63500">
            <a:solidFill>
              <a:srgbClr val="FF0000"/>
            </a:solidFill>
          </a:ln>
        </p:spPr>
        <p:txBody>
          <a:bodyPr/>
          <a:lstStyle/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體育專長學生</a:t>
            </a:r>
          </a:p>
        </p:txBody>
      </p:sp>
      <p:pic>
        <p:nvPicPr>
          <p:cNvPr id="478212" name="Picture 4" descr="ç¸éåç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71679"/>
            <a:ext cx="2571750" cy="1552575"/>
          </a:xfrm>
          <a:prstGeom prst="rect">
            <a:avLst/>
          </a:prstGeom>
          <a:noFill/>
        </p:spPr>
      </p:pic>
      <p:sp>
        <p:nvSpPr>
          <p:cNvPr id="478214" name="AutoShape 6" descr="ãç±çææ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78216" name="AutoShape 8" descr="ãç±çææ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78218" name="Picture 10" descr="ãææ¸è±ªãçåçæå°çµæ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428604"/>
            <a:ext cx="1493520" cy="1965960"/>
          </a:xfrm>
          <a:prstGeom prst="rect">
            <a:avLst/>
          </a:prstGeom>
          <a:noFill/>
        </p:spPr>
      </p:pic>
      <p:pic>
        <p:nvPicPr>
          <p:cNvPr id="478220" name="Picture 12" descr="ç¸éåç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57167"/>
            <a:ext cx="1524000" cy="1143000"/>
          </a:xfrm>
          <a:prstGeom prst="rect">
            <a:avLst/>
          </a:prstGeom>
          <a:noFill/>
        </p:spPr>
      </p:pic>
      <p:pic>
        <p:nvPicPr>
          <p:cNvPr id="478222" name="Picture 14" descr="ãæ´è³ç©ãçåçæå°çµæ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857760"/>
            <a:ext cx="2364638" cy="1300277"/>
          </a:xfrm>
          <a:prstGeom prst="rect">
            <a:avLst/>
          </a:prstGeom>
          <a:noFill/>
        </p:spPr>
      </p:pic>
      <p:pic>
        <p:nvPicPr>
          <p:cNvPr id="478224" name="Picture 16" descr="ç¸éåç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6578" y="4500569"/>
            <a:ext cx="1373505" cy="1643075"/>
          </a:xfrm>
          <a:prstGeom prst="rect">
            <a:avLst/>
          </a:prstGeom>
          <a:noFill/>
        </p:spPr>
      </p:pic>
      <p:pic>
        <p:nvPicPr>
          <p:cNvPr id="478226" name="Picture 18" descr="ãæ¥ä¿çãçåçæå°çµæ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1540" y="4357695"/>
            <a:ext cx="2619375" cy="1743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8415199"/>
      </p:ext>
    </p:extLst>
  </p:cSld>
  <p:clrMapOvr>
    <a:masterClrMapping/>
  </p:clrMapOvr>
  <p:transition advTm="5000">
    <p:cut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>
            <a:extLst>
              <a:ext uri="{FF2B5EF4-FFF2-40B4-BE49-F238E27FC236}">
                <a16:creationId xmlns:a16="http://schemas.microsoft.com/office/drawing/2014/main" xmlns="" id="{6E3B0A5C-7F0F-40D0-8EDC-88C982D578F3}"/>
              </a:ext>
            </a:extLst>
          </p:cNvPr>
          <p:cNvSpPr txBox="1">
            <a:spLocks/>
          </p:cNvSpPr>
          <p:nvPr/>
        </p:nvSpPr>
        <p:spPr bwMode="auto">
          <a:xfrm>
            <a:off x="500034" y="285728"/>
            <a:ext cx="3286148" cy="1143000"/>
          </a:xfrm>
          <a:prstGeom prst="rect">
            <a:avLst/>
          </a:prstGeom>
          <a:solidFill>
            <a:srgbClr val="FF66FF"/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經濟弱勢學生</a:t>
            </a:r>
          </a:p>
        </p:txBody>
      </p:sp>
      <p:sp>
        <p:nvSpPr>
          <p:cNvPr id="11" name="淚滴形 10"/>
          <p:cNvSpPr/>
          <p:nvPr/>
        </p:nvSpPr>
        <p:spPr>
          <a:xfrm>
            <a:off x="428596" y="2071678"/>
            <a:ext cx="2214578" cy="1500199"/>
          </a:xfrm>
          <a:prstGeom prst="teardrop">
            <a:avLst/>
          </a:prstGeom>
          <a:noFill/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產業特殊類科弱勢族群優先入學</a:t>
            </a:r>
          </a:p>
        </p:txBody>
      </p:sp>
      <p:sp>
        <p:nvSpPr>
          <p:cNvPr id="12" name="淚滴形 11"/>
          <p:cNvSpPr/>
          <p:nvPr/>
        </p:nvSpPr>
        <p:spPr>
          <a:xfrm>
            <a:off x="928662" y="4572009"/>
            <a:ext cx="2214578" cy="1214447"/>
          </a:xfrm>
          <a:prstGeom prst="teardrop">
            <a:avLst/>
          </a:prstGeom>
          <a:noFill/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優先免試入學弱勢保障名額</a:t>
            </a:r>
          </a:p>
        </p:txBody>
      </p:sp>
      <p:sp>
        <p:nvSpPr>
          <p:cNvPr id="13" name="淚滴形 12"/>
          <p:cNvSpPr/>
          <p:nvPr/>
        </p:nvSpPr>
        <p:spPr>
          <a:xfrm>
            <a:off x="3357554" y="4572009"/>
            <a:ext cx="2428892" cy="1285884"/>
          </a:xfrm>
          <a:prstGeom prst="teardrop">
            <a:avLst/>
          </a:prstGeom>
          <a:noFill/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建教班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/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產學班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/</a:t>
            </a:r>
          </a:p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台德菁英班</a:t>
            </a:r>
          </a:p>
        </p:txBody>
      </p:sp>
      <p:sp>
        <p:nvSpPr>
          <p:cNvPr id="14" name="淚滴形 13"/>
          <p:cNvSpPr/>
          <p:nvPr/>
        </p:nvSpPr>
        <p:spPr>
          <a:xfrm>
            <a:off x="6143636" y="2428868"/>
            <a:ext cx="2428892" cy="1357323"/>
          </a:xfrm>
          <a:prstGeom prst="teardrop">
            <a:avLst/>
          </a:prstGeom>
          <a:noFill/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完全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/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優先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/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分區</a:t>
            </a:r>
            <a:endParaRPr lang="en-US" altLang="zh-TW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免試入學</a:t>
            </a:r>
            <a:endParaRPr lang="en-US" altLang="zh-TW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選讀進修部</a:t>
            </a:r>
          </a:p>
        </p:txBody>
      </p:sp>
      <p:pic>
        <p:nvPicPr>
          <p:cNvPr id="15" name="Picture 2" descr="å¡éå¿ç«¥å­¦çè®¾è®¡">
            <a:extLst>
              <a:ext uri="{FF2B5EF4-FFF2-40B4-BE49-F238E27FC236}">
                <a16:creationId xmlns:a16="http://schemas.microsoft.com/office/drawing/2014/main" xmlns="" id="{373D0F6C-E908-4EF1-B99A-7DC02B1AB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2285992"/>
            <a:ext cx="2952328" cy="201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淚滴形 15"/>
          <p:cNvSpPr/>
          <p:nvPr/>
        </p:nvSpPr>
        <p:spPr>
          <a:xfrm>
            <a:off x="5286380" y="714356"/>
            <a:ext cx="1714512" cy="1357323"/>
          </a:xfrm>
          <a:prstGeom prst="teardrop">
            <a:avLst/>
          </a:prstGeom>
          <a:noFill/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軍校</a:t>
            </a:r>
          </a:p>
        </p:txBody>
      </p:sp>
      <p:sp>
        <p:nvSpPr>
          <p:cNvPr id="17" name="淚滴形 16"/>
          <p:cNvSpPr/>
          <p:nvPr/>
        </p:nvSpPr>
        <p:spPr>
          <a:xfrm>
            <a:off x="6000760" y="4500569"/>
            <a:ext cx="2428892" cy="1357323"/>
          </a:xfrm>
          <a:prstGeom prst="teardrop">
            <a:avLst/>
          </a:prstGeom>
          <a:noFill/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實用技能學程</a:t>
            </a:r>
          </a:p>
        </p:txBody>
      </p:sp>
    </p:spTree>
    <p:extLst>
      <p:ext uri="{BB962C8B-B14F-4D97-AF65-F5344CB8AC3E}">
        <p14:creationId xmlns:p14="http://schemas.microsoft.com/office/powerpoint/2010/main" val="3476425416"/>
      </p:ext>
    </p:extLst>
  </p:cSld>
  <p:clrMapOvr>
    <a:masterClrMapping/>
  </p:clrMapOvr>
  <p:transition advTm="5000">
    <p:cut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1">
            <a:extLst>
              <a:ext uri="{FF2B5EF4-FFF2-40B4-BE49-F238E27FC236}">
                <a16:creationId xmlns:a16="http://schemas.microsoft.com/office/drawing/2014/main" xmlns="" id="{6E3B0A5C-7F0F-40D0-8EDC-88C982D578F3}"/>
              </a:ext>
            </a:extLst>
          </p:cNvPr>
          <p:cNvSpPr txBox="1">
            <a:spLocks/>
          </p:cNvSpPr>
          <p:nvPr/>
        </p:nvSpPr>
        <p:spPr bwMode="auto">
          <a:xfrm>
            <a:off x="500034" y="285728"/>
            <a:ext cx="3286148" cy="1143000"/>
          </a:xfrm>
          <a:prstGeom prst="rect">
            <a:avLst/>
          </a:prstGeom>
          <a:solidFill>
            <a:srgbClr val="FF66FF"/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原住民學生</a:t>
            </a:r>
          </a:p>
        </p:txBody>
      </p:sp>
      <p:sp>
        <p:nvSpPr>
          <p:cNvPr id="9" name="匾額 8"/>
          <p:cNvSpPr/>
          <p:nvPr/>
        </p:nvSpPr>
        <p:spPr>
          <a:xfrm>
            <a:off x="1214414" y="2357431"/>
            <a:ext cx="2643206" cy="1143008"/>
          </a:xfrm>
          <a:prstGeom prst="plaque">
            <a:avLst/>
          </a:prstGeom>
          <a:noFill/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原住民藝能班</a:t>
            </a:r>
          </a:p>
        </p:txBody>
      </p:sp>
      <p:sp>
        <p:nvSpPr>
          <p:cNvPr id="11" name="匾額 10"/>
          <p:cNvSpPr/>
          <p:nvPr/>
        </p:nvSpPr>
        <p:spPr>
          <a:xfrm>
            <a:off x="5214942" y="785793"/>
            <a:ext cx="2643206" cy="1143008"/>
          </a:xfrm>
          <a:prstGeom prst="plaque">
            <a:avLst/>
          </a:prstGeom>
          <a:noFill/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各入學管道</a:t>
            </a:r>
            <a:endParaRPr lang="en-US" altLang="zh-TW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均提供</a:t>
            </a:r>
            <a:r>
              <a:rPr lang="en-US" altLang="zh-TW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2%</a:t>
            </a:r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外加名額</a:t>
            </a:r>
          </a:p>
        </p:txBody>
      </p:sp>
      <p:sp>
        <p:nvSpPr>
          <p:cNvPr id="475138" name="AutoShape 2" descr="ãåä½æ°è¡¨æ¼åç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75140" name="AutoShape 4" descr="ãåä½æ°è¡¨æ¼åçã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75142" name="Picture 6" descr="ãåä½æ°è¡¨æ¼åçãçåçæå°çµæ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429132"/>
            <a:ext cx="1524000" cy="1015365"/>
          </a:xfrm>
          <a:prstGeom prst="rect">
            <a:avLst/>
          </a:prstGeom>
          <a:noFill/>
        </p:spPr>
      </p:pic>
      <p:pic>
        <p:nvPicPr>
          <p:cNvPr id="475146" name="Picture 10" descr="ãåä½æ°è¡¨æ¼åçãçåçæå°çµæ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5000637"/>
            <a:ext cx="1500198" cy="928695"/>
          </a:xfrm>
          <a:prstGeom prst="rect">
            <a:avLst/>
          </a:prstGeom>
          <a:noFill/>
        </p:spPr>
      </p:pic>
      <p:pic>
        <p:nvPicPr>
          <p:cNvPr id="475148" name="Picture 12" descr="ãåä½æ°è¡¨æ¼åçãçåçæå°çµæ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4429133"/>
            <a:ext cx="1500198" cy="982663"/>
          </a:xfrm>
          <a:prstGeom prst="rect">
            <a:avLst/>
          </a:prstGeom>
          <a:noFill/>
        </p:spPr>
      </p:pic>
      <p:pic>
        <p:nvPicPr>
          <p:cNvPr id="475150" name="Picture 14" descr="http://www.sec.isu.edu.tw/isu_news/attach/2008-3-31AM103903_1971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5000636"/>
            <a:ext cx="1463040" cy="919352"/>
          </a:xfrm>
          <a:prstGeom prst="rect">
            <a:avLst/>
          </a:prstGeom>
          <a:noFill/>
        </p:spPr>
      </p:pic>
      <p:pic>
        <p:nvPicPr>
          <p:cNvPr id="475152" name="Picture 16" descr="ãåä½æ°è¡¨æ¼åçãçåçæå°çµæ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4429132"/>
            <a:ext cx="1514480" cy="857256"/>
          </a:xfrm>
          <a:prstGeom prst="rect">
            <a:avLst/>
          </a:prstGeom>
          <a:noFill/>
        </p:spPr>
      </p:pic>
      <p:sp>
        <p:nvSpPr>
          <p:cNvPr id="12" name="匾額 11"/>
          <p:cNvSpPr/>
          <p:nvPr/>
        </p:nvSpPr>
        <p:spPr>
          <a:xfrm>
            <a:off x="4500562" y="2357431"/>
            <a:ext cx="3357586" cy="1143008"/>
          </a:xfrm>
          <a:prstGeom prst="plaque">
            <a:avLst/>
          </a:prstGeom>
          <a:noFill/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慈濟科大護理科原住民專班</a:t>
            </a:r>
          </a:p>
        </p:txBody>
      </p:sp>
    </p:spTree>
    <p:extLst>
      <p:ext uri="{BB962C8B-B14F-4D97-AF65-F5344CB8AC3E}">
        <p14:creationId xmlns:p14="http://schemas.microsoft.com/office/powerpoint/2010/main" val="3317248722"/>
      </p:ext>
    </p:extLst>
  </p:cSld>
  <p:clrMapOvr>
    <a:masterClrMapping/>
  </p:clrMapOvr>
  <p:transition advTm="5000">
    <p:cut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心形 4">
            <a:extLst>
              <a:ext uri="{FF2B5EF4-FFF2-40B4-BE49-F238E27FC236}">
                <a16:creationId xmlns:a16="http://schemas.microsoft.com/office/drawing/2014/main" xmlns="" id="{BA265EF2-D95A-46A7-9EDA-3AA360D7D24A}"/>
              </a:ext>
            </a:extLst>
          </p:cNvPr>
          <p:cNvSpPr/>
          <p:nvPr/>
        </p:nvSpPr>
        <p:spPr>
          <a:xfrm>
            <a:off x="1659523" y="1791407"/>
            <a:ext cx="2160240" cy="1894115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身心障礙學生適性輔導安置</a:t>
            </a:r>
          </a:p>
        </p:txBody>
      </p:sp>
      <p:sp>
        <p:nvSpPr>
          <p:cNvPr id="6" name="心形 5">
            <a:extLst>
              <a:ext uri="{FF2B5EF4-FFF2-40B4-BE49-F238E27FC236}">
                <a16:creationId xmlns:a16="http://schemas.microsoft.com/office/drawing/2014/main" xmlns="" id="{C2B06334-8ADE-4E25-AA61-7B8631FA7372}"/>
              </a:ext>
            </a:extLst>
          </p:cNvPr>
          <p:cNvSpPr/>
          <p:nvPr/>
        </p:nvSpPr>
        <p:spPr>
          <a:xfrm>
            <a:off x="2500298" y="4000505"/>
            <a:ext cx="2160240" cy="1938131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各入學管道均提供</a:t>
            </a:r>
            <a:r>
              <a:rPr lang="en-US" altLang="zh-TW" dirty="0"/>
              <a:t>2%</a:t>
            </a:r>
            <a:r>
              <a:rPr lang="zh-TW" altLang="en-US" dirty="0"/>
              <a:t>外加名額</a:t>
            </a:r>
          </a:p>
        </p:txBody>
      </p:sp>
      <p:sp>
        <p:nvSpPr>
          <p:cNvPr id="7" name="箭號: 向左 6">
            <a:extLst>
              <a:ext uri="{FF2B5EF4-FFF2-40B4-BE49-F238E27FC236}">
                <a16:creationId xmlns:a16="http://schemas.microsoft.com/office/drawing/2014/main" xmlns="" id="{D277CAB3-1BC8-471F-B0EC-E5BC32E82705}"/>
              </a:ext>
            </a:extLst>
          </p:cNvPr>
          <p:cNvSpPr/>
          <p:nvPr/>
        </p:nvSpPr>
        <p:spPr>
          <a:xfrm>
            <a:off x="4211960" y="2204864"/>
            <a:ext cx="648072" cy="432048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左 7">
            <a:extLst>
              <a:ext uri="{FF2B5EF4-FFF2-40B4-BE49-F238E27FC236}">
                <a16:creationId xmlns:a16="http://schemas.microsoft.com/office/drawing/2014/main" xmlns="" id="{7694C1F6-DFA8-4963-8C8E-40A1984FC2ED}"/>
              </a:ext>
            </a:extLst>
          </p:cNvPr>
          <p:cNvSpPr/>
          <p:nvPr/>
        </p:nvSpPr>
        <p:spPr>
          <a:xfrm rot="19500000">
            <a:off x="4888280" y="3858535"/>
            <a:ext cx="648072" cy="432048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xmlns="" id="{6E3B0A5C-7F0F-40D0-8EDC-88C982D578F3}"/>
              </a:ext>
            </a:extLst>
          </p:cNvPr>
          <p:cNvSpPr txBox="1">
            <a:spLocks/>
          </p:cNvSpPr>
          <p:nvPr/>
        </p:nvSpPr>
        <p:spPr bwMode="auto">
          <a:xfrm>
            <a:off x="500034" y="285728"/>
            <a:ext cx="3286148" cy="1143000"/>
          </a:xfrm>
          <a:prstGeom prst="rect">
            <a:avLst/>
          </a:prstGeom>
          <a:solidFill>
            <a:srgbClr val="FF66FF"/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身心障礙學生</a:t>
            </a:r>
          </a:p>
        </p:txBody>
      </p:sp>
      <p:pic>
        <p:nvPicPr>
          <p:cNvPr id="558082" name="Picture 2" descr="åå°å°æåï¼3å¤§ç¶å¸ å¡éäººç© åå¯æ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1142985"/>
            <a:ext cx="2952750" cy="219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7532512"/>
      </p:ext>
    </p:extLst>
  </p:cSld>
  <p:clrMapOvr>
    <a:masterClrMapping/>
  </p:clrMapOvr>
  <p:transition advTm="5000">
    <p:cut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E65768B1-C5D9-464A-B034-1E369A5B7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95" t="4368" r="3433" b="3247"/>
          <a:stretch/>
        </p:blipFill>
        <p:spPr>
          <a:xfrm>
            <a:off x="1043608" y="2276873"/>
            <a:ext cx="2304256" cy="2765108"/>
          </a:xfrm>
          <a:prstGeom prst="rect">
            <a:avLst/>
          </a:prstGeom>
        </p:spPr>
      </p:pic>
      <p:sp>
        <p:nvSpPr>
          <p:cNvPr id="5" name="平行四邊形 4">
            <a:extLst>
              <a:ext uri="{FF2B5EF4-FFF2-40B4-BE49-F238E27FC236}">
                <a16:creationId xmlns:a16="http://schemas.microsoft.com/office/drawing/2014/main" xmlns="" id="{6A84B941-4189-4E8D-AFF4-EE2A72869947}"/>
              </a:ext>
            </a:extLst>
          </p:cNvPr>
          <p:cNvSpPr/>
          <p:nvPr/>
        </p:nvSpPr>
        <p:spPr>
          <a:xfrm>
            <a:off x="4214810" y="2285993"/>
            <a:ext cx="3600400" cy="518931"/>
          </a:xfrm>
          <a:prstGeom prst="parallelogram">
            <a:avLst/>
          </a:prstGeom>
          <a:gradFill>
            <a:gsLst>
              <a:gs pos="0">
                <a:srgbClr val="9966FF"/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優先免試入學</a:t>
            </a:r>
          </a:p>
        </p:txBody>
      </p:sp>
      <p:sp>
        <p:nvSpPr>
          <p:cNvPr id="6" name="平行四邊形 5">
            <a:extLst>
              <a:ext uri="{FF2B5EF4-FFF2-40B4-BE49-F238E27FC236}">
                <a16:creationId xmlns:a16="http://schemas.microsoft.com/office/drawing/2014/main" xmlns="" id="{718DB7BF-79BA-4F3A-9484-0C9A2A8A7AF7}"/>
              </a:ext>
            </a:extLst>
          </p:cNvPr>
          <p:cNvSpPr/>
          <p:nvPr/>
        </p:nvSpPr>
        <p:spPr>
          <a:xfrm>
            <a:off x="4214810" y="4071943"/>
            <a:ext cx="3528392" cy="518931"/>
          </a:xfrm>
          <a:prstGeom prst="parallelogram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直升入學</a:t>
            </a:r>
          </a:p>
        </p:txBody>
      </p:sp>
      <p:sp>
        <p:nvSpPr>
          <p:cNvPr id="7" name="平行四邊形 6">
            <a:extLst>
              <a:ext uri="{FF2B5EF4-FFF2-40B4-BE49-F238E27FC236}">
                <a16:creationId xmlns:a16="http://schemas.microsoft.com/office/drawing/2014/main" xmlns="" id="{E092A844-CF06-4476-9978-6B028AAFB1F5}"/>
              </a:ext>
            </a:extLst>
          </p:cNvPr>
          <p:cNvSpPr/>
          <p:nvPr/>
        </p:nvSpPr>
        <p:spPr>
          <a:xfrm>
            <a:off x="4286248" y="1357299"/>
            <a:ext cx="3528392" cy="518931"/>
          </a:xfrm>
          <a:prstGeom prst="parallelogram">
            <a:avLst/>
          </a:prstGeom>
          <a:gradFill>
            <a:gsLst>
              <a:gs pos="0">
                <a:srgbClr val="9966FF"/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完全免試入學</a:t>
            </a:r>
          </a:p>
        </p:txBody>
      </p:sp>
      <p:sp>
        <p:nvSpPr>
          <p:cNvPr id="8" name="平行四邊形 7">
            <a:extLst>
              <a:ext uri="{FF2B5EF4-FFF2-40B4-BE49-F238E27FC236}">
                <a16:creationId xmlns:a16="http://schemas.microsoft.com/office/drawing/2014/main" xmlns="" id="{79BB8CF0-8B1A-484E-9F5F-DFAFB867ED5E}"/>
              </a:ext>
            </a:extLst>
          </p:cNvPr>
          <p:cNvSpPr/>
          <p:nvPr/>
        </p:nvSpPr>
        <p:spPr>
          <a:xfrm>
            <a:off x="4214810" y="4929198"/>
            <a:ext cx="3528392" cy="820463"/>
          </a:xfrm>
          <a:prstGeom prst="parallelogram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五專優先免試入學</a:t>
            </a:r>
            <a:endParaRPr lang="en-US" altLang="zh-T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五專聯合免試入學</a:t>
            </a: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xmlns="" id="{6E3B0A5C-7F0F-40D0-8EDC-88C982D578F3}"/>
              </a:ext>
            </a:extLst>
          </p:cNvPr>
          <p:cNvSpPr txBox="1">
            <a:spLocks/>
          </p:cNvSpPr>
          <p:nvPr/>
        </p:nvSpPr>
        <p:spPr bwMode="auto">
          <a:xfrm>
            <a:off x="500034" y="285728"/>
            <a:ext cx="3286148" cy="1143000"/>
          </a:xfrm>
          <a:prstGeom prst="rect">
            <a:avLst/>
          </a:prstGeom>
          <a:solidFill>
            <a:srgbClr val="FF66FF"/>
          </a:solidFill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標楷體" pitchFamily="65" charset="-120"/>
                <a:ea typeface="標楷體" pitchFamily="65" charset="-120"/>
                <a:cs typeface="+mj-cs"/>
              </a:rPr>
              <a:t>一般學生</a:t>
            </a:r>
          </a:p>
        </p:txBody>
      </p:sp>
      <p:sp>
        <p:nvSpPr>
          <p:cNvPr id="12" name="平行四邊形 11">
            <a:extLst>
              <a:ext uri="{FF2B5EF4-FFF2-40B4-BE49-F238E27FC236}">
                <a16:creationId xmlns:a16="http://schemas.microsoft.com/office/drawing/2014/main" xmlns="" id="{6A84B941-4189-4E8D-AFF4-EE2A72869947}"/>
              </a:ext>
            </a:extLst>
          </p:cNvPr>
          <p:cNvSpPr/>
          <p:nvPr/>
        </p:nvSpPr>
        <p:spPr>
          <a:xfrm>
            <a:off x="4214810" y="3214687"/>
            <a:ext cx="3600400" cy="518931"/>
          </a:xfrm>
          <a:prstGeom prst="parallelogram">
            <a:avLst/>
          </a:prstGeom>
          <a:gradFill>
            <a:gsLst>
              <a:gs pos="0">
                <a:srgbClr val="9966FF"/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基北區免試入學</a:t>
            </a:r>
          </a:p>
        </p:txBody>
      </p:sp>
    </p:spTree>
    <p:extLst>
      <p:ext uri="{BB962C8B-B14F-4D97-AF65-F5344CB8AC3E}">
        <p14:creationId xmlns:p14="http://schemas.microsoft.com/office/powerpoint/2010/main" val="907715820"/>
      </p:ext>
    </p:extLst>
  </p:cSld>
  <p:clrMapOvr>
    <a:masterClrMapping/>
  </p:clrMapOvr>
  <p:transition advTm="5000">
    <p:cut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8098" name="物件 9"/>
          <p:cNvGraphicFramePr>
            <a:graphicFrameLocks noChangeAspect="1"/>
          </p:cNvGraphicFramePr>
          <p:nvPr/>
        </p:nvGraphicFramePr>
        <p:xfrm>
          <a:off x="0" y="1643051"/>
          <a:ext cx="9144000" cy="482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414" name="Word 2007 文件" r:id="rId5" imgW="6734282" imgH="3920827" progId="Word.Document.12">
                  <p:embed/>
                </p:oleObj>
              </mc:Choice>
              <mc:Fallback>
                <p:oleObj name="Word 2007 文件" r:id="rId5" imgW="6734282" imgH="3920827" progId="Word.Document.12">
                  <p:embed/>
                  <p:pic>
                    <p:nvPicPr>
                      <p:cNvPr id="388098" name="物件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43051"/>
                        <a:ext cx="9144000" cy="48260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285984" y="1214421"/>
            <a:ext cx="4643470" cy="40011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A-1.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高中職免試入學積分採計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(108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方案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</p:txBody>
      </p:sp>
      <p:sp>
        <p:nvSpPr>
          <p:cNvPr id="5" name="矩形 4"/>
          <p:cNvSpPr/>
          <p:nvPr/>
        </p:nvSpPr>
        <p:spPr>
          <a:xfrm>
            <a:off x="7215206" y="3714752"/>
            <a:ext cx="1928794" cy="500067"/>
          </a:xfrm>
          <a:prstGeom prst="rect">
            <a:avLst/>
          </a:prstGeom>
          <a:solidFill>
            <a:srgbClr val="FF00FF"/>
          </a:solidFill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TW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採計前五學期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7158" y="428604"/>
            <a:ext cx="4176712" cy="70788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5.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積分採計和比序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88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285984" y="500041"/>
            <a:ext cx="4533902" cy="40011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A-2.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基北區高中高職免試入學比序順次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圖片 3" descr="pic_0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4" y="1124744"/>
            <a:ext cx="4946809" cy="5268755"/>
          </a:xfrm>
          <a:prstGeom prst="rect">
            <a:avLst/>
          </a:prstGeom>
        </p:spPr>
      </p:pic>
      <p:graphicFrame>
        <p:nvGraphicFramePr>
          <p:cNvPr id="5" name="物件 9">
            <a:extLst>
              <a:ext uri="{FF2B5EF4-FFF2-40B4-BE49-F238E27FC236}">
                <a16:creationId xmlns:a16="http://schemas.microsoft.com/office/drawing/2014/main" xmlns="" id="{F110F927-630C-461D-99A8-770D9026E22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11562" y="2852936"/>
          <a:ext cx="4377283" cy="2548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433" name="Word 2007 文件" r:id="rId5" imgW="6734282" imgH="3920827" progId="Word.Document.12">
                  <p:embed/>
                </p:oleObj>
              </mc:Choice>
              <mc:Fallback>
                <p:oleObj name="Word 2007 文件" r:id="rId5" imgW="6734282" imgH="3920827" progId="Word.Document.12">
                  <p:embed/>
                  <p:pic>
                    <p:nvPicPr>
                      <p:cNvPr id="5" name="物件 9">
                        <a:extLst>
                          <a:ext uri="{FF2B5EF4-FFF2-40B4-BE49-F238E27FC236}">
                            <a16:creationId xmlns:a16="http://schemas.microsoft.com/office/drawing/2014/main" xmlns="" id="{F110F927-630C-461D-99A8-770D9026E2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2" y="2852936"/>
                        <a:ext cx="4377283" cy="2548539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52988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zh-TW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多元學習表現（含服務學習及競賽）</a:t>
            </a:r>
            <a:endParaRPr lang="en-US" altLang="zh-TW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None/>
            </a:pPr>
            <a:r>
              <a:rPr lang="en-US" altLang="zh-TW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技藝優良</a:t>
            </a:r>
            <a:endParaRPr lang="en-US" altLang="zh-TW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None/>
            </a:pPr>
            <a:r>
              <a:rPr lang="en-US" altLang="zh-TW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弱勢身分</a:t>
            </a:r>
            <a:endParaRPr lang="en-US" altLang="zh-TW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None/>
            </a:pPr>
            <a:r>
              <a:rPr lang="en-US" altLang="zh-TW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均衡學習</a:t>
            </a:r>
            <a:endParaRPr lang="en-US" altLang="zh-TW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None/>
            </a:pPr>
            <a:r>
              <a:rPr lang="en-US" altLang="zh-TW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國中教育會考（含寫作測驗）</a:t>
            </a:r>
            <a:endParaRPr lang="en-US" altLang="zh-TW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None/>
            </a:pPr>
            <a:r>
              <a:rPr lang="en-US" altLang="zh-TW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</a:t>
            </a:r>
            <a:r>
              <a:rPr lang="zh-TW" alt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志願序</a:t>
            </a:r>
            <a:endParaRPr lang="en-US" altLang="zh-TW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spcBef>
                <a:spcPts val="1200"/>
              </a:spcBef>
              <a:buNone/>
            </a:pPr>
            <a:r>
              <a:rPr lang="zh-TW" altLang="en-US" sz="2000" dirty="0"/>
              <a:t>國立學校及護理科、護理助產科皆均須採計國中教育會考成績</a:t>
            </a:r>
            <a:r>
              <a:rPr lang="en-US" altLang="zh-TW" sz="2000" dirty="0"/>
              <a:t>(</a:t>
            </a:r>
            <a:r>
              <a:rPr lang="zh-TW" altLang="en-US" sz="2000" dirty="0">
                <a:solidFill>
                  <a:srgbClr val="FF0000"/>
                </a:solidFill>
              </a:rPr>
              <a:t>私立</a:t>
            </a:r>
            <a:r>
              <a:rPr lang="zh-TW" altLang="en-US" sz="2000" dirty="0"/>
              <a:t>學校</a:t>
            </a:r>
            <a:endParaRPr lang="en-US" altLang="zh-TW" sz="2000" dirty="0"/>
          </a:p>
          <a:p>
            <a:pPr marL="0" eaLnBrk="1" hangingPunct="1">
              <a:spcBef>
                <a:spcPts val="0"/>
              </a:spcBef>
              <a:buNone/>
            </a:pPr>
            <a:r>
              <a:rPr lang="zh-TW" altLang="en-US" sz="2000" dirty="0">
                <a:solidFill>
                  <a:srgbClr val="FF0000"/>
                </a:solidFill>
              </a:rPr>
              <a:t>除護理科、護理助產科外</a:t>
            </a:r>
            <a:r>
              <a:rPr lang="zh-TW" altLang="en-US" sz="2000" dirty="0"/>
              <a:t>，由各校自訂是否採計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國中教育會考成績</a:t>
            </a:r>
            <a:r>
              <a:rPr lang="en-US" altLang="zh-TW" sz="2000" dirty="0"/>
              <a:t>)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214546" y="642917"/>
            <a:ext cx="4248150" cy="40011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B-1.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五專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優先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免試入學積分採計項目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10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1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2357424" y="2500307"/>
            <a:ext cx="38843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壹、前言</a:t>
            </a:r>
            <a:endParaRPr lang="zh-TW" altLang="en-US" sz="72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</p:nvPr>
        </p:nvGraphicFramePr>
        <p:xfrm>
          <a:off x="500036" y="1285860"/>
          <a:ext cx="8229601" cy="49990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64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904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37171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主項目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分項目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單項積分上限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積分上限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主項目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積分上限</a:t>
                      </a:r>
                    </a:p>
                  </a:txBody>
                  <a:tcPr marT="45721" marB="45721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200">
                <a:tc rowSpan="4">
                  <a:txBody>
                    <a:bodyPr/>
                    <a:lstStyle/>
                    <a:p>
                      <a:r>
                        <a:rPr lang="zh-TW" altLang="en-US" sz="2800" b="1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多元學習表現</a:t>
                      </a:r>
                    </a:p>
                  </a:txBody>
                  <a:tcPr marT="45721" marB="45721" anchor="ctr"/>
                </a:tc>
                <a:tc rowSpan="2">
                  <a:txBody>
                    <a:bodyPr/>
                    <a:lstStyle/>
                    <a:p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競賽</a:t>
                      </a:r>
                    </a:p>
                  </a:txBody>
                  <a:tcPr marT="45721" marB="45721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技藝優良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7104">
                <a:tc vMerge="1">
                  <a:txBody>
                    <a:bodyPr/>
                    <a:lstStyle/>
                    <a:p>
                      <a:endParaRPr lang="zh-TW" altLang="en-US" sz="2800" dirty="0"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sz="2800" dirty="0"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45717" marB="45717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marT="45717" marB="45717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弱勢身分</a:t>
                      </a:r>
                    </a:p>
                  </a:txBody>
                  <a:tcPr marT="45721" marB="45721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109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服務學習</a:t>
                      </a:r>
                    </a:p>
                  </a:txBody>
                  <a:tcPr marT="45721" marB="45721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8200">
                <a:tc vMerge="1">
                  <a:txBody>
                    <a:bodyPr/>
                    <a:lstStyle/>
                    <a:p>
                      <a:endParaRPr lang="zh-TW" altLang="en-US" sz="2800" dirty="0"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TW" altLang="en-US" sz="2800" dirty="0"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45717" marB="45717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marT="45717" marB="45717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均衡學習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5452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國中教育會考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國文、數學、英語、自然、社會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各科</a:t>
                      </a:r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6.4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dirty="0"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志願序</a:t>
                      </a:r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(1~30)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26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8200">
                <a:tc vMerge="1">
                  <a:txBody>
                    <a:bodyPr/>
                    <a:lstStyle/>
                    <a:p>
                      <a:endParaRPr lang="zh-TW" altLang="en-US" sz="2800" dirty="0"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T="45717" marB="45717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寫作測驗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總積分</a:t>
                      </a:r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【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上限</a:t>
                      </a:r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】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T="45721" marB="45721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101</a:t>
                      </a:r>
                      <a:r>
                        <a:rPr lang="zh-TW" altLang="en-US" sz="2800" dirty="0"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分</a:t>
                      </a:r>
                    </a:p>
                  </a:txBody>
                  <a:tcPr marT="45721" marB="45721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786050" y="642917"/>
            <a:ext cx="3676646" cy="40011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B-2.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五專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優先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免試入學積分採計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文字方塊 4"/>
          <p:cNvSpPr txBox="1">
            <a:spLocks noChangeArrowheads="1"/>
          </p:cNvSpPr>
          <p:nvPr/>
        </p:nvSpPr>
        <p:spPr bwMode="auto">
          <a:xfrm>
            <a:off x="468315" y="5516563"/>
            <a:ext cx="8207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註：積分採計</a:t>
            </a:r>
            <a:r>
              <a:rPr lang="zh-TW" alt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無論是否採計會考成績，但同分比序項目皆為一致標準，且均包含會考相關科目之比序。</a:t>
            </a:r>
          </a:p>
        </p:txBody>
      </p:sp>
      <p:pic>
        <p:nvPicPr>
          <p:cNvPr id="45060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976439"/>
            <a:ext cx="8669338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571736" y="1000108"/>
            <a:ext cx="3676646" cy="40011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B-3.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五專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優先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免試入學比序順次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1714480" y="1071545"/>
            <a:ext cx="3248018" cy="40011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C-1.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五專免試入學積分採計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graphicFrame>
        <p:nvGraphicFramePr>
          <p:cNvPr id="417861" name="Group 69"/>
          <p:cNvGraphicFramePr>
            <a:graphicFrameLocks noGrp="1"/>
          </p:cNvGraphicFramePr>
          <p:nvPr/>
        </p:nvGraphicFramePr>
        <p:xfrm>
          <a:off x="107952" y="2101850"/>
          <a:ext cx="3095625" cy="5089526"/>
        </p:xfrm>
        <a:graphic>
          <a:graphicData uri="http://schemas.openxmlformats.org/drawingml/2006/table">
            <a:tbl>
              <a:tblPr/>
              <a:tblGrid>
                <a:gridCol w="30956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</a:t>
                      </a:r>
                      <a:r>
                        <a:rPr kumimoji="1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多元學習表現</a:t>
                      </a:r>
                    </a:p>
                  </a:txBody>
                  <a:tcPr marL="91433" marR="91433" marT="45719" marB="45719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2.</a:t>
                      </a:r>
                      <a:r>
                        <a:rPr kumimoji="1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技藝優良</a:t>
                      </a:r>
                    </a:p>
                  </a:txBody>
                  <a:tcPr marL="91433" marR="91433" marT="45719" marB="45719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3.</a:t>
                      </a:r>
                      <a:r>
                        <a:rPr kumimoji="1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弱勢身分</a:t>
                      </a:r>
                    </a:p>
                  </a:txBody>
                  <a:tcPr marL="91433" marR="91433" marT="45719" marB="45719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1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4.</a:t>
                      </a:r>
                      <a:r>
                        <a:rPr kumimoji="1" lang="zh-TW" altLang="en-US" sz="31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均衡學習</a:t>
                      </a:r>
                    </a:p>
                  </a:txBody>
                  <a:tcPr marL="91433" marR="91433" marT="45719" marB="45719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5.</a:t>
                      </a:r>
                      <a:r>
                        <a:rPr kumimoji="1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適性輔導</a:t>
                      </a:r>
                    </a:p>
                  </a:txBody>
                  <a:tcPr marL="91433" marR="91433" marT="45719" marB="45719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223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6.</a:t>
                      </a:r>
                      <a:r>
                        <a:rPr kumimoji="1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教育會考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7.</a:t>
                      </a:r>
                      <a:r>
                        <a:rPr kumimoji="1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其它比序項目</a:t>
                      </a:r>
                    </a:p>
                  </a:txBody>
                  <a:tcPr marL="91433" marR="91433" marT="45719" marB="45719" anchor="ctr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1433" marR="91433" marT="45719" marB="45719" horzOverflow="overflow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2" name="群組 2"/>
          <p:cNvGrpSpPr>
            <a:grpSpLocks/>
          </p:cNvGrpSpPr>
          <p:nvPr/>
        </p:nvGrpSpPr>
        <p:grpSpPr bwMode="auto">
          <a:xfrm>
            <a:off x="2555875" y="4149726"/>
            <a:ext cx="539750" cy="1728788"/>
            <a:chOff x="2592388" y="3213100"/>
            <a:chExt cx="539452" cy="1728391"/>
          </a:xfrm>
        </p:grpSpPr>
        <p:sp>
          <p:nvSpPr>
            <p:cNvPr id="6" name="向右箭號 5"/>
            <p:cNvSpPr/>
            <p:nvPr/>
          </p:nvSpPr>
          <p:spPr bwMode="auto">
            <a:xfrm>
              <a:off x="2592388" y="3906679"/>
              <a:ext cx="539452" cy="358693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7" name="向右箭號 6"/>
            <p:cNvSpPr/>
            <p:nvPr/>
          </p:nvSpPr>
          <p:spPr bwMode="auto">
            <a:xfrm>
              <a:off x="2592388" y="3213100"/>
              <a:ext cx="539452" cy="36028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9" name="向右箭號 8"/>
            <p:cNvSpPr/>
            <p:nvPr/>
          </p:nvSpPr>
          <p:spPr bwMode="auto">
            <a:xfrm>
              <a:off x="2592388" y="4581211"/>
              <a:ext cx="539452" cy="360280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</p:grpSp>
      <p:grpSp>
        <p:nvGrpSpPr>
          <p:cNvPr id="3" name="群組 1"/>
          <p:cNvGrpSpPr>
            <a:grpSpLocks/>
          </p:cNvGrpSpPr>
          <p:nvPr/>
        </p:nvGrpSpPr>
        <p:grpSpPr bwMode="auto">
          <a:xfrm>
            <a:off x="3348038" y="1989138"/>
            <a:ext cx="5272087" cy="3917653"/>
            <a:chOff x="3349438" y="1739244"/>
            <a:chExt cx="5271881" cy="3917804"/>
          </a:xfrm>
        </p:grpSpPr>
        <p:sp>
          <p:nvSpPr>
            <p:cNvPr id="10" name="文字方塊 9"/>
            <p:cNvSpPr txBox="1"/>
            <p:nvPr/>
          </p:nvSpPr>
          <p:spPr bwMode="auto">
            <a:xfrm>
              <a:off x="6013159" y="1739244"/>
              <a:ext cx="1455680" cy="831029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日常生活表現評量</a:t>
              </a:r>
            </a:p>
          </p:txBody>
        </p:sp>
        <p:sp>
          <p:nvSpPr>
            <p:cNvPr id="11" name="文字方塊 10"/>
            <p:cNvSpPr txBox="1"/>
            <p:nvPr/>
          </p:nvSpPr>
          <p:spPr bwMode="auto">
            <a:xfrm>
              <a:off x="3349438" y="3826885"/>
              <a:ext cx="1870002" cy="46168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健康與體育</a:t>
              </a:r>
            </a:p>
          </p:txBody>
        </p:sp>
        <p:sp>
          <p:nvSpPr>
            <p:cNvPr id="12" name="文字方塊 11"/>
            <p:cNvSpPr txBox="1"/>
            <p:nvPr/>
          </p:nvSpPr>
          <p:spPr bwMode="auto">
            <a:xfrm>
              <a:off x="7165639" y="3826885"/>
              <a:ext cx="1455680" cy="46168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綜合活動</a:t>
              </a:r>
            </a:p>
          </p:txBody>
        </p:sp>
        <p:sp>
          <p:nvSpPr>
            <p:cNvPr id="13" name="文字方塊 12"/>
            <p:cNvSpPr txBox="1"/>
            <p:nvPr/>
          </p:nvSpPr>
          <p:spPr bwMode="auto">
            <a:xfrm>
              <a:off x="5294049" y="3826885"/>
              <a:ext cx="1800155" cy="46168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藝術與人文</a:t>
              </a:r>
            </a:p>
          </p:txBody>
        </p:sp>
        <p:sp>
          <p:nvSpPr>
            <p:cNvPr id="18" name="文字方塊 17"/>
            <p:cNvSpPr txBox="1"/>
            <p:nvPr/>
          </p:nvSpPr>
          <p:spPr bwMode="auto">
            <a:xfrm>
              <a:off x="3349438" y="5195365"/>
              <a:ext cx="3455852" cy="46168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國、英、數、社、自</a:t>
              </a:r>
            </a:p>
          </p:txBody>
        </p:sp>
        <p:sp>
          <p:nvSpPr>
            <p:cNvPr id="19" name="文字方塊 18"/>
            <p:cNvSpPr txBox="1"/>
            <p:nvPr/>
          </p:nvSpPr>
          <p:spPr bwMode="auto">
            <a:xfrm>
              <a:off x="6878312" y="5195364"/>
              <a:ext cx="950876" cy="46168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2400" b="1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作文</a:t>
              </a:r>
            </a:p>
          </p:txBody>
        </p:sp>
      </p:grpSp>
      <p:sp>
        <p:nvSpPr>
          <p:cNvPr id="20" name="向右箭號 19"/>
          <p:cNvSpPr/>
          <p:nvPr/>
        </p:nvSpPr>
        <p:spPr bwMode="auto">
          <a:xfrm>
            <a:off x="3059113" y="2276476"/>
            <a:ext cx="539750" cy="36036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2" name="文字方塊 21"/>
          <p:cNvSpPr txBox="1"/>
          <p:nvPr/>
        </p:nvSpPr>
        <p:spPr bwMode="auto">
          <a:xfrm>
            <a:off x="3708400" y="2205038"/>
            <a:ext cx="1295400" cy="46166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競賽</a:t>
            </a:r>
          </a:p>
        </p:txBody>
      </p:sp>
      <p:sp>
        <p:nvSpPr>
          <p:cNvPr id="23" name="文字方塊 22"/>
          <p:cNvSpPr txBox="1"/>
          <p:nvPr/>
        </p:nvSpPr>
        <p:spPr bwMode="auto">
          <a:xfrm>
            <a:off x="4572000" y="2205040"/>
            <a:ext cx="1455738" cy="46166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kumimoji="0" lang="zh-TW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服務學習</a:t>
            </a:r>
          </a:p>
        </p:txBody>
      </p:sp>
      <p:sp>
        <p:nvSpPr>
          <p:cNvPr id="24" name="文字方塊 23"/>
          <p:cNvSpPr txBox="1"/>
          <p:nvPr/>
        </p:nvSpPr>
        <p:spPr bwMode="auto">
          <a:xfrm>
            <a:off x="7451725" y="2205038"/>
            <a:ext cx="1455738" cy="46166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體適能</a:t>
            </a:r>
          </a:p>
        </p:txBody>
      </p:sp>
      <p:sp>
        <p:nvSpPr>
          <p:cNvPr id="25" name="向右箭號 24"/>
          <p:cNvSpPr/>
          <p:nvPr/>
        </p:nvSpPr>
        <p:spPr bwMode="auto">
          <a:xfrm>
            <a:off x="2555875" y="2852737"/>
            <a:ext cx="539750" cy="36036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6" name="文字方塊 25"/>
          <p:cNvSpPr txBox="1"/>
          <p:nvPr/>
        </p:nvSpPr>
        <p:spPr bwMode="auto">
          <a:xfrm>
            <a:off x="3348040" y="2781302"/>
            <a:ext cx="1800225" cy="46166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技藝班成績</a:t>
            </a:r>
          </a:p>
        </p:txBody>
      </p:sp>
      <p:sp>
        <p:nvSpPr>
          <p:cNvPr id="27" name="文字方塊 26"/>
          <p:cNvSpPr txBox="1"/>
          <p:nvPr/>
        </p:nvSpPr>
        <p:spPr bwMode="auto">
          <a:xfrm>
            <a:off x="3348038" y="3284538"/>
            <a:ext cx="5545137" cy="830997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低收入戶、中低收入戶、領失業給付者之子女</a:t>
            </a:r>
          </a:p>
        </p:txBody>
      </p:sp>
      <p:sp>
        <p:nvSpPr>
          <p:cNvPr id="31" name="向右箭號 30"/>
          <p:cNvSpPr/>
          <p:nvPr/>
        </p:nvSpPr>
        <p:spPr bwMode="auto">
          <a:xfrm>
            <a:off x="2555875" y="3500437"/>
            <a:ext cx="539750" cy="36036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2" name="文字方塊 31"/>
          <p:cNvSpPr txBox="1"/>
          <p:nvPr/>
        </p:nvSpPr>
        <p:spPr bwMode="auto">
          <a:xfrm>
            <a:off x="3419475" y="4797426"/>
            <a:ext cx="3024188" cy="46166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生涯發展規劃書</a:t>
            </a:r>
          </a:p>
        </p:txBody>
      </p:sp>
      <p:sp>
        <p:nvSpPr>
          <p:cNvPr id="33" name="向右箭號 32"/>
          <p:cNvSpPr/>
          <p:nvPr/>
        </p:nvSpPr>
        <p:spPr bwMode="auto">
          <a:xfrm>
            <a:off x="3059113" y="6092825"/>
            <a:ext cx="539750" cy="36036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34" name="文字方塊 33"/>
          <p:cNvSpPr txBox="1"/>
          <p:nvPr/>
        </p:nvSpPr>
        <p:spPr bwMode="auto">
          <a:xfrm>
            <a:off x="3635375" y="6021390"/>
            <a:ext cx="1454150" cy="46166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各校自訂</a:t>
            </a:r>
          </a:p>
        </p:txBody>
      </p: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6516690" y="549275"/>
            <a:ext cx="2232025" cy="1079500"/>
            <a:chOff x="204" y="482"/>
            <a:chExt cx="1406" cy="680"/>
          </a:xfrm>
        </p:grpSpPr>
        <p:sp>
          <p:nvSpPr>
            <p:cNvPr id="417836" name="Oval 44"/>
            <p:cNvSpPr>
              <a:spLocks noChangeArrowheads="1"/>
            </p:cNvSpPr>
            <p:nvPr/>
          </p:nvSpPr>
          <p:spPr bwMode="auto">
            <a:xfrm>
              <a:off x="204" y="482"/>
              <a:ext cx="1406" cy="680"/>
            </a:xfrm>
            <a:prstGeom prst="ellipse">
              <a:avLst/>
            </a:prstGeom>
            <a:solidFill>
              <a:srgbClr val="CCFFFF"/>
            </a:solidFill>
            <a:ln w="25400">
              <a:solidFill>
                <a:srgbClr val="FF0000"/>
              </a:solidFill>
              <a:round/>
              <a:headEnd/>
              <a:tailEnd/>
            </a:ln>
            <a:effectLst>
              <a:prstShdw prst="shdw17" dist="17961" dir="2700000">
                <a:srgbClr val="FF0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37" name="Text Box 45"/>
            <p:cNvSpPr txBox="1">
              <a:spLocks noChangeArrowheads="1"/>
            </p:cNvSpPr>
            <p:nvPr/>
          </p:nvSpPr>
          <p:spPr bwMode="auto">
            <a:xfrm>
              <a:off x="295" y="618"/>
              <a:ext cx="117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TW" alt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滿分</a:t>
              </a:r>
              <a:r>
                <a:rPr lang="en-US" altLang="zh-TW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50</a:t>
              </a:r>
              <a:r>
                <a:rPr lang="zh-TW" alt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32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7724777" y="2060575"/>
            <a:ext cx="1419225" cy="719139"/>
            <a:chOff x="567" y="210"/>
            <a:chExt cx="894" cy="453"/>
          </a:xfrm>
        </p:grpSpPr>
        <p:sp>
          <p:nvSpPr>
            <p:cNvPr id="417840" name="Oval 48"/>
            <p:cNvSpPr>
              <a:spLocks noChangeArrowheads="1"/>
            </p:cNvSpPr>
            <p:nvPr/>
          </p:nvSpPr>
          <p:spPr bwMode="auto">
            <a:xfrm>
              <a:off x="703" y="210"/>
              <a:ext cx="635" cy="453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>
              <a:prstShdw prst="shdw17" dist="17961" dir="2700000">
                <a:srgbClr val="008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41" name="Text Box 49"/>
            <p:cNvSpPr txBox="1">
              <a:spLocks noChangeArrowheads="1"/>
            </p:cNvSpPr>
            <p:nvPr/>
          </p:nvSpPr>
          <p:spPr bwMode="auto">
            <a:xfrm>
              <a:off x="567" y="300"/>
              <a:ext cx="8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16</a:t>
              </a:r>
              <a:r>
                <a:rPr lang="zh-TW" altLang="en-US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分</a:t>
              </a:r>
              <a:endParaRPr lang="en-US" altLang="zh-TW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5148265" y="2636840"/>
            <a:ext cx="1419225" cy="719138"/>
            <a:chOff x="567" y="210"/>
            <a:chExt cx="894" cy="453"/>
          </a:xfrm>
        </p:grpSpPr>
        <p:sp>
          <p:nvSpPr>
            <p:cNvPr id="417844" name="Oval 52"/>
            <p:cNvSpPr>
              <a:spLocks noChangeArrowheads="1"/>
            </p:cNvSpPr>
            <p:nvPr/>
          </p:nvSpPr>
          <p:spPr bwMode="auto">
            <a:xfrm>
              <a:off x="703" y="210"/>
              <a:ext cx="635" cy="453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>
              <a:prstShdw prst="shdw17" dist="17961" dir="2700000">
                <a:srgbClr val="008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45" name="Text Box 53"/>
            <p:cNvSpPr txBox="1">
              <a:spLocks noChangeArrowheads="1"/>
            </p:cNvSpPr>
            <p:nvPr/>
          </p:nvSpPr>
          <p:spPr bwMode="auto">
            <a:xfrm>
              <a:off x="567" y="300"/>
              <a:ext cx="8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3</a:t>
              </a:r>
              <a:r>
                <a:rPr lang="zh-TW" altLang="en-US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分</a:t>
              </a:r>
              <a:endParaRPr lang="en-US" altLang="zh-TW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4" name="Group 54"/>
          <p:cNvGrpSpPr>
            <a:grpSpLocks/>
          </p:cNvGrpSpPr>
          <p:nvPr/>
        </p:nvGrpSpPr>
        <p:grpSpPr bwMode="auto">
          <a:xfrm>
            <a:off x="7724777" y="3357564"/>
            <a:ext cx="1419225" cy="719138"/>
            <a:chOff x="567" y="210"/>
            <a:chExt cx="894" cy="453"/>
          </a:xfrm>
        </p:grpSpPr>
        <p:sp>
          <p:nvSpPr>
            <p:cNvPr id="417847" name="Oval 55"/>
            <p:cNvSpPr>
              <a:spLocks noChangeArrowheads="1"/>
            </p:cNvSpPr>
            <p:nvPr/>
          </p:nvSpPr>
          <p:spPr bwMode="auto">
            <a:xfrm>
              <a:off x="703" y="210"/>
              <a:ext cx="635" cy="453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>
              <a:prstShdw prst="shdw17" dist="17961" dir="2700000">
                <a:srgbClr val="008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48" name="Text Box 56"/>
            <p:cNvSpPr txBox="1">
              <a:spLocks noChangeArrowheads="1"/>
            </p:cNvSpPr>
            <p:nvPr/>
          </p:nvSpPr>
          <p:spPr bwMode="auto">
            <a:xfrm>
              <a:off x="567" y="300"/>
              <a:ext cx="8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</a:t>
              </a:r>
              <a:r>
                <a:rPr lang="zh-TW" altLang="en-US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分</a:t>
              </a:r>
              <a:endParaRPr lang="en-US" altLang="zh-TW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5" name="Group 57"/>
          <p:cNvGrpSpPr>
            <a:grpSpLocks/>
          </p:cNvGrpSpPr>
          <p:nvPr/>
        </p:nvGrpSpPr>
        <p:grpSpPr bwMode="auto">
          <a:xfrm>
            <a:off x="7724777" y="4005264"/>
            <a:ext cx="1419225" cy="719138"/>
            <a:chOff x="567" y="210"/>
            <a:chExt cx="894" cy="453"/>
          </a:xfrm>
        </p:grpSpPr>
        <p:sp>
          <p:nvSpPr>
            <p:cNvPr id="417850" name="Oval 58"/>
            <p:cNvSpPr>
              <a:spLocks noChangeArrowheads="1"/>
            </p:cNvSpPr>
            <p:nvPr/>
          </p:nvSpPr>
          <p:spPr bwMode="auto">
            <a:xfrm>
              <a:off x="703" y="210"/>
              <a:ext cx="635" cy="453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>
              <a:prstShdw prst="shdw17" dist="17961" dir="2700000">
                <a:srgbClr val="008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51" name="Text Box 59"/>
            <p:cNvSpPr txBox="1">
              <a:spLocks noChangeArrowheads="1"/>
            </p:cNvSpPr>
            <p:nvPr/>
          </p:nvSpPr>
          <p:spPr bwMode="auto">
            <a:xfrm>
              <a:off x="567" y="300"/>
              <a:ext cx="8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6</a:t>
              </a:r>
              <a:r>
                <a:rPr lang="zh-TW" altLang="en-US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分</a:t>
              </a:r>
              <a:endParaRPr lang="en-US" altLang="zh-TW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6443665" y="4652964"/>
            <a:ext cx="1419225" cy="719138"/>
            <a:chOff x="567" y="210"/>
            <a:chExt cx="894" cy="453"/>
          </a:xfrm>
        </p:grpSpPr>
        <p:sp>
          <p:nvSpPr>
            <p:cNvPr id="417853" name="Oval 61"/>
            <p:cNvSpPr>
              <a:spLocks noChangeArrowheads="1"/>
            </p:cNvSpPr>
            <p:nvPr/>
          </p:nvSpPr>
          <p:spPr bwMode="auto">
            <a:xfrm>
              <a:off x="703" y="210"/>
              <a:ext cx="635" cy="453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>
              <a:prstShdw prst="shdw17" dist="17961" dir="2700000">
                <a:srgbClr val="008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54" name="Text Box 62"/>
            <p:cNvSpPr txBox="1">
              <a:spLocks noChangeArrowheads="1"/>
            </p:cNvSpPr>
            <p:nvPr/>
          </p:nvSpPr>
          <p:spPr bwMode="auto">
            <a:xfrm>
              <a:off x="567" y="300"/>
              <a:ext cx="8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3</a:t>
              </a:r>
              <a:r>
                <a:rPr lang="zh-TW" altLang="en-US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分</a:t>
              </a:r>
              <a:endParaRPr lang="en-US" altLang="zh-TW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7" name="Group 63"/>
          <p:cNvGrpSpPr>
            <a:grpSpLocks/>
          </p:cNvGrpSpPr>
          <p:nvPr/>
        </p:nvGrpSpPr>
        <p:grpSpPr bwMode="auto">
          <a:xfrm>
            <a:off x="7724777" y="5300665"/>
            <a:ext cx="1419225" cy="719138"/>
            <a:chOff x="567" y="210"/>
            <a:chExt cx="894" cy="453"/>
          </a:xfrm>
        </p:grpSpPr>
        <p:sp>
          <p:nvSpPr>
            <p:cNvPr id="417856" name="Oval 64"/>
            <p:cNvSpPr>
              <a:spLocks noChangeArrowheads="1"/>
            </p:cNvSpPr>
            <p:nvPr/>
          </p:nvSpPr>
          <p:spPr bwMode="auto">
            <a:xfrm>
              <a:off x="703" y="210"/>
              <a:ext cx="635" cy="453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>
              <a:prstShdw prst="shdw17" dist="17961" dir="2700000">
                <a:srgbClr val="008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57" name="Text Box 65"/>
            <p:cNvSpPr txBox="1">
              <a:spLocks noChangeArrowheads="1"/>
            </p:cNvSpPr>
            <p:nvPr/>
          </p:nvSpPr>
          <p:spPr bwMode="auto">
            <a:xfrm>
              <a:off x="567" y="300"/>
              <a:ext cx="8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15</a:t>
              </a:r>
              <a:r>
                <a:rPr lang="zh-TW" altLang="en-US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分</a:t>
              </a:r>
              <a:endParaRPr lang="en-US" altLang="zh-TW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5076827" y="5876925"/>
            <a:ext cx="1419225" cy="719139"/>
            <a:chOff x="567" y="210"/>
            <a:chExt cx="894" cy="453"/>
          </a:xfrm>
        </p:grpSpPr>
        <p:sp>
          <p:nvSpPr>
            <p:cNvPr id="417859" name="Oval 67"/>
            <p:cNvSpPr>
              <a:spLocks noChangeArrowheads="1"/>
            </p:cNvSpPr>
            <p:nvPr/>
          </p:nvSpPr>
          <p:spPr bwMode="auto">
            <a:xfrm>
              <a:off x="703" y="210"/>
              <a:ext cx="635" cy="453"/>
            </a:xfrm>
            <a:prstGeom prst="ellipse">
              <a:avLst/>
            </a:prstGeom>
            <a:solidFill>
              <a:srgbClr val="FFFF99"/>
            </a:solidFill>
            <a:ln w="25400">
              <a:solidFill>
                <a:srgbClr val="008000"/>
              </a:solidFill>
              <a:round/>
              <a:headEnd/>
              <a:tailEnd/>
            </a:ln>
            <a:effectLst>
              <a:prstShdw prst="shdw17" dist="17961" dir="2700000">
                <a:srgbClr val="008000">
                  <a:gamma/>
                  <a:shade val="60000"/>
                  <a:invGamma/>
                </a:srgbClr>
              </a:prstShdw>
            </a:effec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17860" name="Text Box 68"/>
            <p:cNvSpPr txBox="1">
              <a:spLocks noChangeArrowheads="1"/>
            </p:cNvSpPr>
            <p:nvPr/>
          </p:nvSpPr>
          <p:spPr bwMode="auto">
            <a:xfrm>
              <a:off x="567" y="300"/>
              <a:ext cx="8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TW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5</a:t>
              </a:r>
              <a:r>
                <a:rPr lang="zh-TW" altLang="en-US" sz="2400" b="1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分</a:t>
              </a:r>
              <a:endParaRPr lang="en-US" altLang="zh-TW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>
          <a:xfrm>
            <a:off x="531813" y="1412875"/>
            <a:ext cx="7993062" cy="18732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5" name="文字方塊 54"/>
          <p:cNvSpPr txBox="1"/>
          <p:nvPr/>
        </p:nvSpPr>
        <p:spPr>
          <a:xfrm>
            <a:off x="540069" y="1557337"/>
            <a:ext cx="802958" cy="1655763"/>
          </a:xfrm>
          <a:prstGeom prst="snip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eaVer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主項目</a:t>
            </a:r>
          </a:p>
        </p:txBody>
      </p:sp>
      <p:grpSp>
        <p:nvGrpSpPr>
          <p:cNvPr id="2" name="群組 31"/>
          <p:cNvGrpSpPr>
            <a:grpSpLocks/>
          </p:cNvGrpSpPr>
          <p:nvPr/>
        </p:nvGrpSpPr>
        <p:grpSpPr bwMode="auto">
          <a:xfrm>
            <a:off x="1540273" y="1557339"/>
            <a:ext cx="6775053" cy="1584325"/>
            <a:chOff x="1188418" y="1772816"/>
            <a:chExt cx="6774680" cy="1584176"/>
          </a:xfrm>
        </p:grpSpPr>
        <p:sp>
          <p:nvSpPr>
            <p:cNvPr id="57" name="文字方塊 56"/>
            <p:cNvSpPr txBox="1"/>
            <p:nvPr/>
          </p:nvSpPr>
          <p:spPr>
            <a:xfrm>
              <a:off x="1188418" y="1772816"/>
              <a:ext cx="510750" cy="158417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latin typeface="標楷體" panose="03000509000000000000" pitchFamily="65" charset="-120"/>
                  <a:ea typeface="標楷體" panose="03000509000000000000" pitchFamily="65" charset="-120"/>
                  <a:cs typeface="Arial Unicode MS" pitchFamily="34" charset="-120"/>
                </a:rPr>
                <a:t>多元學習表現</a:t>
              </a:r>
            </a:p>
          </p:txBody>
        </p:sp>
        <p:sp>
          <p:nvSpPr>
            <p:cNvPr id="58" name="文字方塊 57"/>
            <p:cNvSpPr txBox="1"/>
            <p:nvPr/>
          </p:nvSpPr>
          <p:spPr>
            <a:xfrm>
              <a:off x="2231349" y="1772816"/>
              <a:ext cx="510750" cy="158417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latin typeface="標楷體" panose="03000509000000000000" pitchFamily="65" charset="-120"/>
                  <a:ea typeface="標楷體" panose="03000509000000000000" pitchFamily="65" charset="-120"/>
                  <a:cs typeface="Arial Unicode MS" pitchFamily="34" charset="-120"/>
                </a:rPr>
                <a:t>技藝優良</a:t>
              </a:r>
            </a:p>
          </p:txBody>
        </p:sp>
        <p:sp>
          <p:nvSpPr>
            <p:cNvPr id="59" name="文字方塊 58"/>
            <p:cNvSpPr txBox="1"/>
            <p:nvPr/>
          </p:nvSpPr>
          <p:spPr>
            <a:xfrm>
              <a:off x="3275866" y="1772816"/>
              <a:ext cx="510750" cy="158417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dirty="0">
                  <a:latin typeface="標楷體" panose="03000509000000000000" pitchFamily="65" charset="-120"/>
                  <a:ea typeface="標楷體" panose="03000509000000000000" pitchFamily="65" charset="-120"/>
                  <a:cs typeface="Arial Unicode MS" pitchFamily="34" charset="-120"/>
                </a:rPr>
                <a:t>弱勢身分</a:t>
              </a:r>
              <a:endPara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endParaRPr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4320384" y="1772816"/>
              <a:ext cx="510750" cy="158417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dirty="0">
                  <a:latin typeface="標楷體" panose="03000509000000000000" pitchFamily="65" charset="-120"/>
                  <a:ea typeface="標楷體" panose="03000509000000000000" pitchFamily="65" charset="-120"/>
                  <a:cs typeface="Arial Unicode MS" pitchFamily="34" charset="-120"/>
                </a:rPr>
                <a:t>均衡學習</a:t>
              </a:r>
              <a:endPara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endParaRPr>
            </a:p>
          </p:txBody>
        </p:sp>
        <p:sp>
          <p:nvSpPr>
            <p:cNvPr id="61" name="文字方塊 60"/>
            <p:cNvSpPr txBox="1"/>
            <p:nvPr/>
          </p:nvSpPr>
          <p:spPr>
            <a:xfrm>
              <a:off x="5364901" y="1772816"/>
              <a:ext cx="510750" cy="158417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dirty="0">
                  <a:latin typeface="標楷體" panose="03000509000000000000" pitchFamily="65" charset="-120"/>
                  <a:ea typeface="標楷體" panose="03000509000000000000" pitchFamily="65" charset="-120"/>
                  <a:cs typeface="Arial Unicode MS" pitchFamily="34" charset="-120"/>
                </a:rPr>
                <a:t>適性輔導</a:t>
              </a:r>
              <a:endPara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endParaRPr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7452348" y="1772816"/>
              <a:ext cx="510750" cy="158417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dirty="0">
                  <a:latin typeface="標楷體" panose="03000509000000000000" pitchFamily="65" charset="-120"/>
                  <a:ea typeface="標楷體" panose="03000509000000000000" pitchFamily="65" charset="-120"/>
                  <a:cs typeface="Arial Unicode MS" pitchFamily="34" charset="-120"/>
                </a:rPr>
                <a:t>國中教育會考</a:t>
              </a:r>
              <a:endPara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endParaRPr>
            </a:p>
          </p:txBody>
        </p:sp>
        <p:sp>
          <p:nvSpPr>
            <p:cNvPr id="65" name="文字方塊 64"/>
            <p:cNvSpPr txBox="1"/>
            <p:nvPr/>
          </p:nvSpPr>
          <p:spPr>
            <a:xfrm>
              <a:off x="6407831" y="1772816"/>
              <a:ext cx="510750" cy="1584176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dirty="0">
                  <a:latin typeface="標楷體" panose="03000509000000000000" pitchFamily="65" charset="-120"/>
                  <a:ea typeface="標楷體" panose="03000509000000000000" pitchFamily="65" charset="-120"/>
                  <a:cs typeface="Arial Unicode MS" pitchFamily="34" charset="-120"/>
                </a:rPr>
                <a:t>其他</a:t>
              </a:r>
              <a:endPara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endParaRPr>
            </a:p>
          </p:txBody>
        </p:sp>
      </p:grpSp>
      <p:sp>
        <p:nvSpPr>
          <p:cNvPr id="67" name="矩形 66"/>
          <p:cNvSpPr/>
          <p:nvPr/>
        </p:nvSpPr>
        <p:spPr>
          <a:xfrm>
            <a:off x="539750" y="3500440"/>
            <a:ext cx="3816350" cy="18002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 </a:t>
            </a:r>
            <a:endParaRPr kumimoji="0" lang="zh-TW" altLang="en-US" dirty="0"/>
          </a:p>
        </p:txBody>
      </p:sp>
      <p:sp>
        <p:nvSpPr>
          <p:cNvPr id="68" name="文字方塊 67"/>
          <p:cNvSpPr txBox="1"/>
          <p:nvPr/>
        </p:nvSpPr>
        <p:spPr>
          <a:xfrm>
            <a:off x="548007" y="3500437"/>
            <a:ext cx="802958" cy="1655763"/>
          </a:xfrm>
          <a:prstGeom prst="snip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eaVer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分項目</a:t>
            </a:r>
          </a:p>
        </p:txBody>
      </p:sp>
      <p:sp>
        <p:nvSpPr>
          <p:cNvPr id="69" name="文字方塊 68"/>
          <p:cNvSpPr txBox="1"/>
          <p:nvPr/>
        </p:nvSpPr>
        <p:spPr>
          <a:xfrm>
            <a:off x="1548210" y="3932240"/>
            <a:ext cx="510778" cy="1150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競賽</a:t>
            </a:r>
            <a:endParaRPr kumimoji="0" lang="zh-TW" altLang="en-US" dirty="0">
              <a:solidFill>
                <a:srgbClr val="FFFF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0" name="文字方塊 69"/>
          <p:cNvSpPr txBox="1"/>
          <p:nvPr/>
        </p:nvSpPr>
        <p:spPr>
          <a:xfrm>
            <a:off x="2118123" y="3932240"/>
            <a:ext cx="510778" cy="1150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服務學習</a:t>
            </a:r>
            <a:endParaRPr kumimoji="0" lang="zh-TW" altLang="en-US" dirty="0">
              <a:solidFill>
                <a:srgbClr val="FFFF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2730824" y="3932240"/>
            <a:ext cx="774383" cy="1150937"/>
          </a:xfrm>
          <a:prstGeom prst="roundRect">
            <a:avLst>
              <a:gd name="adj" fmla="val 909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日常生活表現評量</a:t>
            </a:r>
            <a:endParaRPr kumimoji="0" lang="zh-TW" altLang="en-US" dirty="0">
              <a:solidFill>
                <a:srgbClr val="FFFF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2" name="文字方塊 71"/>
          <p:cNvSpPr txBox="1"/>
          <p:nvPr/>
        </p:nvSpPr>
        <p:spPr>
          <a:xfrm>
            <a:off x="3564335" y="3932240"/>
            <a:ext cx="510778" cy="11509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eaVer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體適能</a:t>
            </a:r>
            <a:endParaRPr kumimoji="0" lang="zh-TW" altLang="en-US" dirty="0">
              <a:solidFill>
                <a:srgbClr val="FFFF00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cxnSp>
        <p:nvCxnSpPr>
          <p:cNvPr id="73" name="直線接點 72"/>
          <p:cNvCxnSpPr/>
          <p:nvPr/>
        </p:nvCxnSpPr>
        <p:spPr bwMode="auto">
          <a:xfrm>
            <a:off x="1804990" y="3641726"/>
            <a:ext cx="2047875" cy="15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/>
          <p:cNvCxnSpPr>
            <a:stCxn id="57" idx="2"/>
          </p:cNvCxnSpPr>
          <p:nvPr/>
        </p:nvCxnSpPr>
        <p:spPr bwMode="auto">
          <a:xfrm flipH="1">
            <a:off x="1790701" y="3141664"/>
            <a:ext cx="4961" cy="7874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/>
          <p:cNvCxnSpPr/>
          <p:nvPr/>
        </p:nvCxnSpPr>
        <p:spPr bwMode="auto">
          <a:xfrm flipH="1">
            <a:off x="2379665" y="3638551"/>
            <a:ext cx="3175" cy="2921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接點 75"/>
          <p:cNvCxnSpPr/>
          <p:nvPr/>
        </p:nvCxnSpPr>
        <p:spPr bwMode="auto">
          <a:xfrm>
            <a:off x="3103563" y="3646488"/>
            <a:ext cx="0" cy="28892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接點 76"/>
          <p:cNvCxnSpPr/>
          <p:nvPr/>
        </p:nvCxnSpPr>
        <p:spPr bwMode="auto">
          <a:xfrm flipH="1">
            <a:off x="3852865" y="3613151"/>
            <a:ext cx="1587" cy="31908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77"/>
          <p:cNvSpPr/>
          <p:nvPr/>
        </p:nvSpPr>
        <p:spPr>
          <a:xfrm>
            <a:off x="4859340" y="3860801"/>
            <a:ext cx="3673475" cy="18002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/>
              <a:t> </a:t>
            </a:r>
            <a:endParaRPr kumimoji="0" lang="zh-TW" altLang="en-US" dirty="0"/>
          </a:p>
        </p:txBody>
      </p:sp>
      <p:grpSp>
        <p:nvGrpSpPr>
          <p:cNvPr id="3" name="群組 157"/>
          <p:cNvGrpSpPr>
            <a:grpSpLocks/>
          </p:cNvGrpSpPr>
          <p:nvPr/>
        </p:nvGrpSpPr>
        <p:grpSpPr bwMode="auto">
          <a:xfrm>
            <a:off x="5064522" y="4292600"/>
            <a:ext cx="3253978" cy="1150939"/>
            <a:chOff x="4705326" y="4581128"/>
            <a:chExt cx="3253010" cy="1152128"/>
          </a:xfrm>
        </p:grpSpPr>
        <p:sp>
          <p:nvSpPr>
            <p:cNvPr id="80" name="文字方塊 79"/>
            <p:cNvSpPr txBox="1"/>
            <p:nvPr/>
          </p:nvSpPr>
          <p:spPr>
            <a:xfrm>
              <a:off x="4705326" y="4581128"/>
              <a:ext cx="510626" cy="115212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rgbClr val="FFFF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國文</a:t>
              </a:r>
            </a:p>
          </p:txBody>
        </p:sp>
        <p:sp>
          <p:nvSpPr>
            <p:cNvPr id="81" name="文字方塊 80"/>
            <p:cNvSpPr txBox="1"/>
            <p:nvPr/>
          </p:nvSpPr>
          <p:spPr>
            <a:xfrm>
              <a:off x="5252851" y="4581128"/>
              <a:ext cx="510626" cy="115212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rgbClr val="FFFF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英語</a:t>
              </a:r>
            </a:p>
          </p:txBody>
        </p:sp>
        <p:sp>
          <p:nvSpPr>
            <p:cNvPr id="82" name="文字方塊 81"/>
            <p:cNvSpPr txBox="1"/>
            <p:nvPr/>
          </p:nvSpPr>
          <p:spPr>
            <a:xfrm>
              <a:off x="5801963" y="4581128"/>
              <a:ext cx="510626" cy="115212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rgbClr val="FFFF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數學</a:t>
              </a:r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6351074" y="4581128"/>
              <a:ext cx="510626" cy="115212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rgbClr val="FFFF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社會</a:t>
              </a:r>
            </a:p>
          </p:txBody>
        </p:sp>
        <p:sp>
          <p:nvSpPr>
            <p:cNvPr id="84" name="文字方塊 83"/>
            <p:cNvSpPr txBox="1"/>
            <p:nvPr/>
          </p:nvSpPr>
          <p:spPr>
            <a:xfrm>
              <a:off x="6898598" y="4581128"/>
              <a:ext cx="510626" cy="115212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rgbClr val="FFFF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自然</a:t>
              </a:r>
            </a:p>
          </p:txBody>
        </p:sp>
        <p:sp>
          <p:nvSpPr>
            <p:cNvPr id="85" name="文字方塊 84"/>
            <p:cNvSpPr txBox="1"/>
            <p:nvPr/>
          </p:nvSpPr>
          <p:spPr>
            <a:xfrm>
              <a:off x="7447710" y="4581128"/>
              <a:ext cx="510626" cy="115212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dirty="0">
                  <a:solidFill>
                    <a:srgbClr val="FFFF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寫作測驗</a:t>
              </a:r>
            </a:p>
          </p:txBody>
        </p:sp>
      </p:grpSp>
      <p:cxnSp>
        <p:nvCxnSpPr>
          <p:cNvPr id="86" name="直線接點 85"/>
          <p:cNvCxnSpPr/>
          <p:nvPr/>
        </p:nvCxnSpPr>
        <p:spPr bwMode="auto">
          <a:xfrm flipV="1">
            <a:off x="5280025" y="4003676"/>
            <a:ext cx="2820988" cy="47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線接點 86"/>
          <p:cNvCxnSpPr>
            <a:stCxn id="63" idx="2"/>
          </p:cNvCxnSpPr>
          <p:nvPr/>
        </p:nvCxnSpPr>
        <p:spPr bwMode="auto">
          <a:xfrm>
            <a:off x="8059937" y="3141664"/>
            <a:ext cx="14089" cy="11509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/>
          <p:nvPr/>
        </p:nvCxnSpPr>
        <p:spPr bwMode="auto">
          <a:xfrm flipH="1">
            <a:off x="6429375" y="4002089"/>
            <a:ext cx="1588" cy="2921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/>
          <p:cNvCxnSpPr/>
          <p:nvPr/>
        </p:nvCxnSpPr>
        <p:spPr bwMode="auto">
          <a:xfrm>
            <a:off x="6958013" y="4006851"/>
            <a:ext cx="0" cy="28892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接點 89"/>
          <p:cNvCxnSpPr/>
          <p:nvPr/>
        </p:nvCxnSpPr>
        <p:spPr bwMode="auto">
          <a:xfrm flipH="1">
            <a:off x="7535865" y="3983038"/>
            <a:ext cx="1587" cy="30638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接點 90"/>
          <p:cNvCxnSpPr/>
          <p:nvPr/>
        </p:nvCxnSpPr>
        <p:spPr bwMode="auto">
          <a:xfrm flipH="1">
            <a:off x="5868990" y="4003675"/>
            <a:ext cx="1587" cy="2921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/>
          <p:cNvCxnSpPr/>
          <p:nvPr/>
        </p:nvCxnSpPr>
        <p:spPr bwMode="auto">
          <a:xfrm flipH="1">
            <a:off x="5303840" y="4002089"/>
            <a:ext cx="1587" cy="2921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/>
          <p:cNvCxnSpPr/>
          <p:nvPr/>
        </p:nvCxnSpPr>
        <p:spPr bwMode="auto">
          <a:xfrm flipV="1">
            <a:off x="5268913" y="5732463"/>
            <a:ext cx="2287587" cy="47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接點 93"/>
          <p:cNvCxnSpPr/>
          <p:nvPr/>
        </p:nvCxnSpPr>
        <p:spPr bwMode="auto">
          <a:xfrm flipH="1">
            <a:off x="6421440" y="5441951"/>
            <a:ext cx="3175" cy="576263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接點 94"/>
          <p:cNvCxnSpPr/>
          <p:nvPr/>
        </p:nvCxnSpPr>
        <p:spPr bwMode="auto">
          <a:xfrm>
            <a:off x="6950075" y="5446714"/>
            <a:ext cx="0" cy="28892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接點 95"/>
          <p:cNvCxnSpPr/>
          <p:nvPr/>
        </p:nvCxnSpPr>
        <p:spPr bwMode="auto">
          <a:xfrm flipH="1">
            <a:off x="7524750" y="5443539"/>
            <a:ext cx="1588" cy="306387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 bwMode="auto">
          <a:xfrm flipH="1">
            <a:off x="5861052" y="5443539"/>
            <a:ext cx="3175" cy="2921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線接點 97"/>
          <p:cNvCxnSpPr/>
          <p:nvPr/>
        </p:nvCxnSpPr>
        <p:spPr bwMode="auto">
          <a:xfrm flipH="1">
            <a:off x="5295902" y="5441951"/>
            <a:ext cx="3175" cy="29210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圓角矩形 98"/>
          <p:cNvSpPr/>
          <p:nvPr/>
        </p:nvSpPr>
        <p:spPr>
          <a:xfrm>
            <a:off x="4860032" y="5929312"/>
            <a:ext cx="3600450" cy="63341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國中教育會考</a:t>
            </a:r>
            <a:endParaRPr kumimoji="0" lang="en-US" altLang="zh-TW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 Unicode MS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3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等級</a:t>
            </a:r>
            <a:r>
              <a:rPr kumimoji="0"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4</a:t>
            </a:r>
            <a:r>
              <a:rPr kumimoji="0"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itchFamily="34" charset="-120"/>
              </a:rPr>
              <a:t>標示</a:t>
            </a:r>
          </a:p>
        </p:txBody>
      </p:sp>
      <p:cxnSp>
        <p:nvCxnSpPr>
          <p:cNvPr id="100" name="直線單箭頭接點 99"/>
          <p:cNvCxnSpPr/>
          <p:nvPr/>
        </p:nvCxnSpPr>
        <p:spPr>
          <a:xfrm flipH="1">
            <a:off x="4140202" y="3213102"/>
            <a:ext cx="576263" cy="576263"/>
          </a:xfrm>
          <a:prstGeom prst="straightConnector1">
            <a:avLst/>
          </a:prstGeom>
          <a:ln w="152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100"/>
          <p:cNvCxnSpPr/>
          <p:nvPr/>
        </p:nvCxnSpPr>
        <p:spPr>
          <a:xfrm>
            <a:off x="4211638" y="4581526"/>
            <a:ext cx="647700" cy="576263"/>
          </a:xfrm>
          <a:prstGeom prst="straightConnector1">
            <a:avLst/>
          </a:prstGeom>
          <a:ln w="152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單箭頭接點 101"/>
          <p:cNvCxnSpPr/>
          <p:nvPr/>
        </p:nvCxnSpPr>
        <p:spPr>
          <a:xfrm>
            <a:off x="7885113" y="5589588"/>
            <a:ext cx="0" cy="431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字方塊 48"/>
          <p:cNvSpPr txBox="1">
            <a:spLocks noChangeArrowheads="1"/>
          </p:cNvSpPr>
          <p:nvPr/>
        </p:nvSpPr>
        <p:spPr bwMode="auto">
          <a:xfrm>
            <a:off x="5148263" y="3284539"/>
            <a:ext cx="3384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以上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項比序順序由各校自訂</a:t>
            </a:r>
          </a:p>
        </p:txBody>
      </p:sp>
      <p:sp>
        <p:nvSpPr>
          <p:cNvPr id="35877" name="文字方塊 49"/>
          <p:cNvSpPr txBox="1">
            <a:spLocks noChangeArrowheads="1"/>
          </p:cNvSpPr>
          <p:nvPr/>
        </p:nvSpPr>
        <p:spPr bwMode="auto">
          <a:xfrm>
            <a:off x="971552" y="5300664"/>
            <a:ext cx="33829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以上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項比序順序由各校自訂</a:t>
            </a:r>
          </a:p>
        </p:txBody>
      </p:sp>
      <p:sp>
        <p:nvSpPr>
          <p:cNvPr id="35878" name="文字方塊 50"/>
          <p:cNvSpPr txBox="1">
            <a:spLocks noChangeArrowheads="1"/>
          </p:cNvSpPr>
          <p:nvPr/>
        </p:nvSpPr>
        <p:spPr bwMode="auto">
          <a:xfrm>
            <a:off x="1476375" y="6165851"/>
            <a:ext cx="3384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以上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科比序順序由各校自訂</a:t>
            </a:r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>
            <a:off x="2786050" y="642917"/>
            <a:ext cx="3248018" cy="40011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C-2.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五專免試入學比序順次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" presetClass="entr" presetSubtype="1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6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500"/>
                            </p:stCondLst>
                            <p:childTnLst>
                              <p:par>
                                <p:cTn id="8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000" fill="hold"/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5" presetClass="emph" presetSubtype="1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6" dur="indefinite"/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97" dur="indefinite"/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98" dur="indefinite"/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2" dur="500"/>
                                        <p:tgtEl>
                                          <p:spTgt spid="35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000"/>
                            </p:stCondLst>
                            <p:childTnLst>
                              <p:par>
                                <p:cTn id="1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2000" fill="hold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500"/>
                            </p:stCondLst>
                            <p:childTnLst>
                              <p:par>
                                <p:cTn id="147" presetID="5" presetClass="emph" presetSubtype="1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8" dur="indefinite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49" dur="indefinite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50" dur="indefinite"/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4" dur="500"/>
                                        <p:tgtEl>
                                          <p:spTgt spid="35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500"/>
                            </p:stCondLst>
                            <p:childTnLst>
                              <p:par>
                                <p:cTn id="18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67" grpId="0" animBg="1"/>
      <p:bldP spid="68" grpId="0" animBg="1"/>
      <p:bldP spid="69" grpId="0" animBg="1"/>
      <p:bldP spid="78" grpId="0" animBg="1"/>
      <p:bldP spid="99" grpId="0" animBg="1"/>
      <p:bldP spid="49" grpId="0"/>
      <p:bldP spid="49" grpId="1"/>
      <p:bldP spid="49" grpId="2"/>
      <p:bldP spid="49" grpId="3"/>
      <p:bldP spid="35877" grpId="0"/>
      <p:bldP spid="35877" grpId="1"/>
      <p:bldP spid="35877" grpId="2"/>
      <p:bldP spid="35877" grpId="3"/>
      <p:bldP spid="35878" grpId="0"/>
      <p:bldP spid="35878" grpId="1"/>
      <p:bldP spid="35878" grpId="2"/>
      <p:bldP spid="35878" grpId="3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714349" y="1643051"/>
            <a:ext cx="7600157" cy="426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FontTx/>
              <a:buNone/>
              <a:defRPr/>
            </a:pP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服務時數多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優免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60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小時、免試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56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小時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記功</a:t>
            </a: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嘉獎、不記過</a:t>
            </a:r>
            <a:endParaRPr lang="en-US" altLang="zh-TW" sz="32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要當幹部或小老師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優免一學期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分、免試一學期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 </a:t>
            </a:r>
            <a: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sz="20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體適能要好</a:t>
            </a:r>
            <a:endParaRPr lang="en-US" altLang="zh-TW" sz="32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要參加技藝班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(60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分以上就有加分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家長在</a:t>
            </a:r>
            <a:r>
              <a:rPr lang="zh-TW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生涯網站</a:t>
            </a:r>
            <a:r>
              <a:rPr lang="en-US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zh-TW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  <a:sym typeface="Arial" pitchFamily="34" charset="0"/>
              </a:rPr>
              <a:t>國中學生生涯輔導紀錄手冊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要勾五專</a:t>
            </a:r>
            <a:b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7.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全民英檢證照備著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最多可外加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</a:t>
            </a:r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分</a:t>
            </a:r>
            <a:r>
              <a:rPr lang="en-US" altLang="zh-TW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en-US" altLang="zh-TW" sz="20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en-US" altLang="zh-TW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8.</a:t>
            </a:r>
            <a:r>
              <a:rPr lang="zh-TW" altLang="en-US" sz="3200" b="1" dirty="0">
                <a:solidFill>
                  <a:srgbClr val="035D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國中教育會考</a:t>
            </a:r>
            <a:endParaRPr lang="en-US" altLang="zh-TW" sz="3200" b="1" dirty="0">
              <a:solidFill>
                <a:srgbClr val="035D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28596" y="571480"/>
            <a:ext cx="8229600" cy="939800"/>
          </a:xfrm>
          <a:prstGeom prst="rect">
            <a:avLst/>
          </a:prstGeom>
        </p:spPr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TW" altLang="en-US" sz="4400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j-cs"/>
              </a:rPr>
              <a:t>如果要讀五專</a:t>
            </a:r>
            <a:endParaRPr kumimoji="1" lang="zh-TW" altLang="en-US" sz="4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395288" y="549275"/>
            <a:ext cx="6105538" cy="70788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6.</a:t>
            </a:r>
            <a:r>
              <a:rPr lang="zh-TW" alt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免試</a:t>
            </a:r>
            <a:r>
              <a:rPr lang="en-US" altLang="zh-TW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特招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志願選填</a:t>
            </a:r>
            <a:r>
              <a:rPr lang="zh-TW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暨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輔導</a:t>
            </a:r>
            <a:endPara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171" name="內容版面配置區 2"/>
          <p:cNvSpPr>
            <a:spLocks/>
          </p:cNvSpPr>
          <p:nvPr/>
        </p:nvSpPr>
        <p:spPr bwMode="auto">
          <a:xfrm>
            <a:off x="539750" y="1557338"/>
            <a:ext cx="8064500" cy="381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buFont typeface="Wingdings" pitchFamily="2" charset="2"/>
              <a:buChar char="u"/>
              <a:defRPr/>
            </a:pPr>
            <a:r>
              <a:rPr lang="zh-TW" altLang="en-US" sz="36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第一次志願模擬選填：</a:t>
            </a:r>
            <a:r>
              <a:rPr lang="zh-TW" altLang="en-US" sz="44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</a:p>
          <a:p>
            <a:pPr marL="342900" indent="-342900" eaLnBrk="0" hangingPunct="0">
              <a:buFont typeface="Wingdings" pitchFamily="2" charset="2"/>
              <a:buNone/>
              <a:defRPr/>
            </a:pPr>
            <a:r>
              <a:rPr lang="en-US" altLang="zh-TW" sz="28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12.30~1.17</a:t>
            </a:r>
            <a:r>
              <a:rPr lang="zh-TW" altLang="en-US" sz="28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沒有特色招生</a:t>
            </a:r>
            <a:r>
              <a:rPr lang="zh-TW" altLang="en-US" sz="28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志願的選填）</a:t>
            </a:r>
            <a:endParaRPr lang="en-US" altLang="zh-TW" sz="2800" dirty="0">
              <a:solidFill>
                <a:srgbClr val="0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342900" indent="-342900" eaLnBrk="0" hangingPunct="0">
              <a:spcBef>
                <a:spcPct val="50000"/>
              </a:spcBef>
              <a:buFont typeface="Wingdings" pitchFamily="2" charset="2"/>
              <a:buChar char="u"/>
              <a:defRPr/>
            </a:pPr>
            <a:r>
              <a:rPr lang="zh-TW" altLang="en-US" sz="36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第二次志願模擬選填：</a:t>
            </a:r>
          </a:p>
          <a:p>
            <a:pPr marL="342900" indent="-342900" eaLnBrk="0" hangingPunct="0">
              <a:buFont typeface="Wingdings" pitchFamily="2" charset="2"/>
              <a:buNone/>
              <a:defRPr/>
            </a:pPr>
            <a:r>
              <a:rPr lang="en-US" altLang="zh-TW" sz="280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</a:t>
            </a:r>
            <a:r>
              <a:rPr lang="en-US" altLang="zh-TW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3.23~4.10</a:t>
            </a:r>
            <a:r>
              <a:rPr lang="zh-TW" altLang="en-US" sz="28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包含特色招生</a:t>
            </a:r>
            <a:r>
              <a:rPr lang="zh-TW" altLang="en-US" sz="28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志願的選填）</a:t>
            </a:r>
          </a:p>
          <a:p>
            <a:pPr marL="342900" indent="-342900" eaLnBrk="0" hangingPunct="0">
              <a:spcBef>
                <a:spcPct val="50000"/>
              </a:spcBef>
              <a:buFont typeface="Wingdings" pitchFamily="2" charset="2"/>
              <a:buChar char="u"/>
              <a:defRPr/>
            </a:pPr>
            <a:r>
              <a:rPr lang="zh-TW" altLang="en-US" sz="36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第三次志願模擬選填：</a:t>
            </a:r>
          </a:p>
          <a:p>
            <a:pPr marL="342900" indent="-342900" eaLnBrk="0" hangingPunct="0">
              <a:buFont typeface="Wingdings" pitchFamily="2" charset="2"/>
              <a:buNone/>
              <a:defRPr/>
            </a:pPr>
            <a:r>
              <a:rPr lang="en-US" altLang="zh-TW" sz="28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6.8~6.16</a:t>
            </a:r>
            <a:r>
              <a:rPr lang="zh-TW" altLang="en-US" sz="28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（模擬志願選填的</a:t>
            </a:r>
            <a:r>
              <a:rPr lang="zh-TW" altLang="en-US" sz="2800" b="1" dirty="0">
                <a:solidFill>
                  <a:srgbClr val="66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資料保留</a:t>
            </a:r>
            <a:r>
              <a:rPr lang="zh-TW" altLang="en-US" sz="2800" dirty="0">
                <a:solidFill>
                  <a:srgbClr val="0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）</a:t>
            </a: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928664" y="2500308"/>
            <a:ext cx="710963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叁、基隆市特惠專案</a:t>
            </a:r>
            <a:endParaRPr lang="zh-TW" alt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endParaRPr lang="zh-TW" altLang="zh-TW" sz="2400"/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179514" y="620688"/>
            <a:ext cx="881208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全真顏體" panose="02010609000101010101" pitchFamily="49" charset="-120"/>
                <a:cs typeface="Times New Roman" pitchFamily="18" charset="0"/>
              </a:rPr>
              <a:t>基隆市</a:t>
            </a:r>
            <a:r>
              <a:rPr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全真顏體" panose="02010609000101010101" pitchFamily="49" charset="-120"/>
                <a:cs typeface="Times New Roman" pitchFamily="18" charset="0"/>
              </a:rPr>
              <a:t>應屆</a:t>
            </a:r>
            <a:r>
              <a:rPr lang="zh-TW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全真顏體" panose="02010609000101010101" pitchFamily="49" charset="-120"/>
                <a:cs typeface="Times New Roman" pitchFamily="18" charset="0"/>
              </a:rPr>
              <a:t>國中畢業生</a:t>
            </a:r>
            <a:r>
              <a:rPr lang="zh-TW" alt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全真顏體" panose="02010609000101010101" pitchFamily="49" charset="-120"/>
                <a:cs typeface="Times New Roman" pitchFamily="18" charset="0"/>
              </a:rPr>
              <a:t>特惠專案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00100" y="1857365"/>
            <a:ext cx="7072362" cy="3139321"/>
          </a:xfrm>
          <a:prstGeom prst="rect">
            <a:avLst/>
          </a:prstGeom>
          <a:noFill/>
          <a:ln w="28575" cmpd="dbl">
            <a:noFill/>
            <a:prstDash val="lgDashDot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zh-TW" alt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anose="03000509000000000000" pitchFamily="65" charset="-120"/>
                <a:cs typeface="新細明體" pitchFamily="18" charset="-120"/>
              </a:rPr>
              <a:t>￥</a:t>
            </a:r>
            <a:r>
              <a:rPr lang="zh-TW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anose="03000509000000000000" pitchFamily="65" charset="-120"/>
                <a:cs typeface="新細明體" pitchFamily="18" charset="-120"/>
              </a:rPr>
              <a:t>基隆市</a:t>
            </a:r>
            <a:r>
              <a:rPr lang="zh-TW" altLang="en-US" sz="6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anose="03000509000000000000" pitchFamily="65" charset="-120"/>
                <a:cs typeface="新細明體" pitchFamily="18" charset="-120"/>
              </a:rPr>
              <a:t>優先</a:t>
            </a:r>
            <a:r>
              <a:rPr lang="zh-TW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anose="03000509000000000000" pitchFamily="65" charset="-120"/>
                <a:cs typeface="新細明體" pitchFamily="18" charset="-120"/>
              </a:rPr>
              <a:t>免試入學</a:t>
            </a:r>
            <a:endParaRPr lang="zh-TW" alt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pPr>
              <a:defRPr/>
            </a:pPr>
            <a:r>
              <a:rPr lang="zh-TW" alt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  <a:cs typeface="新細明體" pitchFamily="18" charset="-120"/>
              </a:rPr>
              <a:t>￥</a:t>
            </a:r>
            <a:r>
              <a:rPr lang="zh-TW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  <a:cs typeface="新細明體" pitchFamily="18" charset="-120"/>
              </a:rPr>
              <a:t>基隆區</a:t>
            </a:r>
            <a:r>
              <a:rPr lang="zh-TW" altLang="en-US" sz="6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anose="03000509000000000000" pitchFamily="65" charset="-120"/>
                <a:cs typeface="新細明體" pitchFamily="18" charset="-120"/>
              </a:rPr>
              <a:t>完全</a:t>
            </a:r>
            <a:r>
              <a:rPr lang="zh-TW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  <a:cs typeface="新細明體" pitchFamily="18" charset="-120"/>
              </a:rPr>
              <a:t>免試入學</a:t>
            </a:r>
            <a:endParaRPr lang="en-US" altLang="zh-TW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pPr>
              <a:defRPr/>
            </a:pPr>
            <a:r>
              <a:rPr lang="zh-TW" alt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anose="03000509000000000000" pitchFamily="65" charset="-120"/>
                <a:cs typeface="新細明體" pitchFamily="18" charset="-120"/>
              </a:rPr>
              <a:t>￥</a:t>
            </a:r>
            <a:r>
              <a:rPr lang="zh-TW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基隆市</a:t>
            </a:r>
            <a:r>
              <a:rPr lang="zh-TW" altLang="en-US" sz="6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anose="03000509000000000000" pitchFamily="65" charset="-120"/>
                <a:cs typeface="新細明體" pitchFamily="18" charset="-120"/>
              </a:rPr>
              <a:t>直升</a:t>
            </a:r>
            <a:r>
              <a:rPr lang="zh-TW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入學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pic>
        <p:nvPicPr>
          <p:cNvPr id="7" name="圖片 6" descr="images (1)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10"/>
          <p:cNvSpPr>
            <a:spLocks noChangeArrowheads="1"/>
          </p:cNvSpPr>
          <p:nvPr/>
        </p:nvSpPr>
        <p:spPr bwMode="auto">
          <a:xfrm>
            <a:off x="2000232" y="2571744"/>
            <a:ext cx="4643470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全真顏體" panose="02010609000101010101" pitchFamily="49" charset="-120"/>
                <a:cs typeface="Times New Roman" pitchFamily="18" charset="0"/>
              </a:rPr>
              <a:t>優先</a:t>
            </a:r>
            <a:r>
              <a:rPr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全真顏體" panose="02010609000101010101" pitchFamily="49" charset="-120"/>
                <a:cs typeface="Times New Roman" pitchFamily="18" charset="0"/>
              </a:rPr>
              <a:t>免試入學</a:t>
            </a:r>
            <a:endParaRPr lang="zh-TW" altLang="en-US" sz="5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全真顏體" panose="02010609000101010101" pitchFamily="49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1068387"/>
          </a:xfrm>
        </p:spPr>
        <p:txBody>
          <a:bodyPr/>
          <a:lstStyle/>
          <a:p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辦理時機</a:t>
            </a:r>
            <a:endParaRPr lang="zh-TW" alt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隸書" pitchFamily="49" charset="-120"/>
            </a:endParaRPr>
          </a:p>
        </p:txBody>
      </p:sp>
      <p:graphicFrame>
        <p:nvGraphicFramePr>
          <p:cNvPr id="6" name="資料庫圖表 5"/>
          <p:cNvGraphicFramePr/>
          <p:nvPr/>
        </p:nvGraphicFramePr>
        <p:xfrm>
          <a:off x="500034" y="1571612"/>
          <a:ext cx="8143932" cy="4929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3492" name="Shape 332"/>
          <p:cNvSpPr>
            <a:spLocks noChangeArrowheads="1"/>
          </p:cNvSpPr>
          <p:nvPr/>
        </p:nvSpPr>
        <p:spPr bwMode="auto">
          <a:xfrm>
            <a:off x="7286625" y="4857749"/>
            <a:ext cx="1320800" cy="1670051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493" name="Shape 333"/>
          <p:cNvSpPr>
            <a:spLocks noChangeArrowheads="1"/>
          </p:cNvSpPr>
          <p:nvPr/>
        </p:nvSpPr>
        <p:spPr bwMode="auto">
          <a:xfrm>
            <a:off x="3857625" y="4929190"/>
            <a:ext cx="1289050" cy="155257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494" name="文字方塊 8"/>
          <p:cNvSpPr txBox="1">
            <a:spLocks noChangeArrowheads="1"/>
          </p:cNvSpPr>
          <p:nvPr/>
        </p:nvSpPr>
        <p:spPr bwMode="auto">
          <a:xfrm>
            <a:off x="714377" y="1714501"/>
            <a:ext cx="1000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>
                <a:latin typeface="Arial" pitchFamily="34" charset="0"/>
                <a:ea typeface="金梅毛隸書" pitchFamily="49" charset="-120"/>
              </a:rPr>
              <a:t>先</a:t>
            </a:r>
          </a:p>
        </p:txBody>
      </p:sp>
      <p:sp>
        <p:nvSpPr>
          <p:cNvPr id="63495" name="文字方塊 9"/>
          <p:cNvSpPr txBox="1">
            <a:spLocks noChangeArrowheads="1"/>
          </p:cNvSpPr>
          <p:nvPr/>
        </p:nvSpPr>
        <p:spPr bwMode="auto">
          <a:xfrm>
            <a:off x="4572002" y="1143001"/>
            <a:ext cx="10001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>
                <a:latin typeface="Arial" pitchFamily="34" charset="0"/>
                <a:ea typeface="金梅毛隸書" pitchFamily="49" charset="-120"/>
              </a:rPr>
              <a:t>後</a:t>
            </a:r>
          </a:p>
        </p:txBody>
      </p:sp>
    </p:spTree>
    <p:extLst>
      <p:ext uri="{BB962C8B-B14F-4D97-AF65-F5344CB8AC3E}">
        <p14:creationId xmlns:p14="http://schemas.microsoft.com/office/powerpoint/2010/main" val="180969247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pic>
        <p:nvPicPr>
          <p:cNvPr id="7" name="圖片 6" descr="images (1)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2143108" y="2428868"/>
            <a:ext cx="4357718" cy="1754326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altLang="zh-TW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109</a:t>
            </a:r>
            <a:r>
              <a:rPr kumimoji="0"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學年度的</a:t>
            </a:r>
            <a:endParaRPr kumimoji="0" lang="en-US" altLang="zh-TW" sz="54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ctr">
              <a:defRPr/>
            </a:pPr>
            <a:r>
              <a:rPr kumimoji="0"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重大變革</a:t>
            </a:r>
          </a:p>
        </p:txBody>
      </p:sp>
    </p:spTree>
  </p:cSld>
  <p:clrMapOvr>
    <a:masterClrMapping/>
  </p:clrMapOvr>
  <p:transition advTm="5000">
    <p:cut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1068387"/>
          </a:xfrm>
        </p:spPr>
        <p:txBody>
          <a:bodyPr/>
          <a:lstStyle/>
          <a:p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招生學校</a:t>
            </a:r>
            <a:endParaRPr lang="zh-TW" alt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隸書" pitchFamily="49" charset="-120"/>
            </a:endParaRPr>
          </a:p>
        </p:txBody>
      </p:sp>
      <p:graphicFrame>
        <p:nvGraphicFramePr>
          <p:cNvPr id="10" name="資料庫圖表 9"/>
          <p:cNvGraphicFramePr/>
          <p:nvPr/>
        </p:nvGraphicFramePr>
        <p:xfrm>
          <a:off x="357158" y="1142984"/>
          <a:ext cx="8143932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2707981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1068387"/>
          </a:xfrm>
        </p:spPr>
        <p:txBody>
          <a:bodyPr/>
          <a:lstStyle/>
          <a:p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報名資格</a:t>
            </a:r>
            <a:endParaRPr lang="zh-TW" alt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隸書" pitchFamily="49" charset="-120"/>
            </a:endParaRPr>
          </a:p>
        </p:txBody>
      </p:sp>
      <p:grpSp>
        <p:nvGrpSpPr>
          <p:cNvPr id="2" name="群組 4"/>
          <p:cNvGrpSpPr>
            <a:grpSpLocks/>
          </p:cNvGrpSpPr>
          <p:nvPr/>
        </p:nvGrpSpPr>
        <p:grpSpPr bwMode="auto">
          <a:xfrm>
            <a:off x="1428752" y="1071548"/>
            <a:ext cx="7028459" cy="5227860"/>
            <a:chOff x="857224" y="1357284"/>
            <a:chExt cx="8727707" cy="5227868"/>
          </a:xfrm>
        </p:grpSpPr>
        <p:sp>
          <p:nvSpPr>
            <p:cNvPr id="65540" name="矩形 5"/>
            <p:cNvSpPr>
              <a:spLocks noChangeArrowheads="1"/>
            </p:cNvSpPr>
            <p:nvPr/>
          </p:nvSpPr>
          <p:spPr bwMode="auto">
            <a:xfrm>
              <a:off x="857224" y="1357284"/>
              <a:ext cx="8072494" cy="4247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zh-TW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【</a:t>
              </a:r>
              <a:r>
                <a:rPr lang="zh-TW" altLang="en-US" sz="7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基隆市</a:t>
              </a:r>
              <a:r>
                <a:rPr lang="en-US" altLang="zh-TW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】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公私立國民中學</a:t>
              </a:r>
              <a:r>
                <a:rPr lang="zh-TW" altLang="en-US" sz="5400" b="1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應屆</a:t>
              </a:r>
              <a:r>
                <a:rPr lang="zh-TW" alt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畢</a:t>
              </a:r>
              <a:r>
                <a:rPr lang="en-US" altLang="zh-TW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(</a:t>
              </a:r>
              <a:r>
                <a:rPr lang="zh-TW" alt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結</a:t>
              </a:r>
              <a:r>
                <a:rPr lang="en-US" altLang="zh-TW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)</a:t>
              </a:r>
              <a:r>
                <a:rPr lang="zh-TW" alt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業生</a:t>
              </a:r>
              <a:endParaRPr lang="zh-TW" alt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全真顏體" pitchFamily="49" charset="-120"/>
              </a:endParaRPr>
            </a:p>
          </p:txBody>
        </p:sp>
        <p:pic>
          <p:nvPicPr>
            <p:cNvPr id="65541" name="Picture 2" descr="http://pic.pimg.tw/gong5887903/64164be7fa3d540eaf1e5ec21c421ecf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9757" y="4429122"/>
              <a:ext cx="3405174" cy="2156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2213227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10683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報名作業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57225" y="1357314"/>
            <a:ext cx="7358115" cy="1754326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Dot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+mj-lt"/>
                <a:ea typeface="標楷體" panose="03000509000000000000" pitchFamily="65" charset="-120"/>
                <a:cs typeface="新細明體" pitchFamily="18" charset="-120"/>
              </a:rPr>
              <a:t>☆</a:t>
            </a:r>
            <a:r>
              <a:rPr lang="zh-TW" altLang="en-US" sz="36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一律由就讀國中代辦</a:t>
            </a:r>
            <a:r>
              <a:rPr lang="zh-TW" altLang="en-US" sz="3600" b="1" dirty="0">
                <a:solidFill>
                  <a:srgbClr val="3333FF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集體報名</a:t>
            </a:r>
            <a:r>
              <a:rPr lang="zh-TW" altLang="en-US" sz="36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。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☆報名學生可</a:t>
            </a:r>
            <a:r>
              <a:rPr lang="zh-TW" alt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選填 </a:t>
            </a:r>
            <a:r>
              <a:rPr lang="en-US" altLang="zh-TW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1 </a:t>
            </a:r>
            <a:r>
              <a:rPr lang="zh-TW" alt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校</a:t>
            </a:r>
            <a:r>
              <a:rPr lang="en-US" altLang="zh-TW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/</a:t>
            </a:r>
            <a:r>
              <a:rPr lang="zh-TW" alt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1 </a:t>
            </a:r>
            <a:r>
              <a:rPr lang="zh-TW" alt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科</a:t>
            </a:r>
            <a:r>
              <a:rPr lang="zh-TW" altLang="en-US" sz="36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029167062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10683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錄取方式</a:t>
            </a:r>
          </a:p>
        </p:txBody>
      </p:sp>
      <p:graphicFrame>
        <p:nvGraphicFramePr>
          <p:cNvPr id="3" name="資料庫圖表 2"/>
          <p:cNvGraphicFramePr/>
          <p:nvPr/>
        </p:nvGraphicFramePr>
        <p:xfrm>
          <a:off x="251520" y="1000109"/>
          <a:ext cx="8640960" cy="5597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9447494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pic>
        <p:nvPicPr>
          <p:cNvPr id="7" name="圖片 6" descr="images (1)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10"/>
          <p:cNvSpPr>
            <a:spLocks noChangeArrowheads="1"/>
          </p:cNvSpPr>
          <p:nvPr/>
        </p:nvSpPr>
        <p:spPr bwMode="auto">
          <a:xfrm>
            <a:off x="2000232" y="2571744"/>
            <a:ext cx="4643470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全真顏體" panose="02010609000101010101" pitchFamily="49" charset="-120"/>
                <a:cs typeface="Times New Roman" pitchFamily="18" charset="0"/>
              </a:rPr>
              <a:t>完全</a:t>
            </a:r>
            <a:r>
              <a:rPr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全真顏體" panose="02010609000101010101" pitchFamily="49" charset="-120"/>
                <a:cs typeface="Times New Roman" pitchFamily="18" charset="0"/>
              </a:rPr>
              <a:t>免試入學</a:t>
            </a:r>
            <a:endParaRPr lang="zh-TW" altLang="en-US" sz="5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全真顏體" panose="02010609000101010101" pitchFamily="49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標題 1"/>
          <p:cNvSpPr txBox="1">
            <a:spLocks/>
          </p:cNvSpPr>
          <p:nvPr/>
        </p:nvSpPr>
        <p:spPr bwMode="auto">
          <a:xfrm>
            <a:off x="0" y="714357"/>
            <a:ext cx="9144000" cy="86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zh-TW" alt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金梅毛隸書" pitchFamily="49" charset="-120"/>
              </a:rPr>
              <a:t>完全免試入學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42910" y="2071680"/>
            <a:ext cx="7786742" cy="3139321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Dot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+mj-lt"/>
                <a:ea typeface="標楷體" panose="03000509000000000000" pitchFamily="65" charset="-120"/>
                <a:cs typeface="新細明體" pitchFamily="18" charset="-120"/>
              </a:rPr>
              <a:t>☆不採計國中教育會考成績</a:t>
            </a:r>
            <a:r>
              <a:rPr lang="zh-TW" altLang="en-US" sz="44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。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☆不採計國中在校學科成績。</a:t>
            </a:r>
            <a:endParaRPr lang="en-US" altLang="zh-TW" sz="4400" b="1" dirty="0">
              <a:solidFill>
                <a:srgbClr val="C00000"/>
              </a:solidFill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44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☆不採計志願序積分。</a:t>
            </a:r>
          </a:p>
        </p:txBody>
      </p:sp>
    </p:spTree>
    <p:extLst>
      <p:ext uri="{BB962C8B-B14F-4D97-AF65-F5344CB8AC3E}">
        <p14:creationId xmlns:p14="http://schemas.microsoft.com/office/powerpoint/2010/main" val="1719181650"/>
      </p:ext>
    </p:extLst>
  </p:cSld>
  <p:clrMapOvr>
    <a:masterClrMapping/>
  </p:clrMapOvr>
  <p:transition>
    <p:cut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1068387"/>
          </a:xfrm>
        </p:spPr>
        <p:txBody>
          <a:bodyPr/>
          <a:lstStyle/>
          <a:p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辦理時機</a:t>
            </a:r>
            <a:endParaRPr lang="zh-TW" alt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隸書" pitchFamily="49" charset="-120"/>
            </a:endParaRPr>
          </a:p>
        </p:txBody>
      </p:sp>
      <p:sp>
        <p:nvSpPr>
          <p:cNvPr id="63492" name="Shape 332"/>
          <p:cNvSpPr>
            <a:spLocks noChangeArrowheads="1"/>
          </p:cNvSpPr>
          <p:nvPr/>
        </p:nvSpPr>
        <p:spPr bwMode="auto">
          <a:xfrm>
            <a:off x="7286625" y="4857749"/>
            <a:ext cx="1320800" cy="167005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493" name="Shape 333"/>
          <p:cNvSpPr>
            <a:spLocks noChangeArrowheads="1"/>
          </p:cNvSpPr>
          <p:nvPr/>
        </p:nvSpPr>
        <p:spPr bwMode="auto">
          <a:xfrm>
            <a:off x="3857625" y="4929190"/>
            <a:ext cx="1289050" cy="15525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群組 12"/>
          <p:cNvGrpSpPr/>
          <p:nvPr/>
        </p:nvGrpSpPr>
        <p:grpSpPr>
          <a:xfrm>
            <a:off x="3071802" y="571480"/>
            <a:ext cx="5572164" cy="4286280"/>
            <a:chOff x="3071802" y="571480"/>
            <a:chExt cx="5572164" cy="4286280"/>
          </a:xfrm>
        </p:grpSpPr>
        <p:graphicFrame>
          <p:nvGraphicFramePr>
            <p:cNvPr id="6" name="資料庫圖表 5"/>
            <p:cNvGraphicFramePr/>
            <p:nvPr/>
          </p:nvGraphicFramePr>
          <p:xfrm>
            <a:off x="3071802" y="1571612"/>
            <a:ext cx="5572164" cy="32861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63494" name="文字方塊 8"/>
            <p:cNvSpPr txBox="1">
              <a:spLocks noChangeArrowheads="1"/>
            </p:cNvSpPr>
            <p:nvPr/>
          </p:nvSpPr>
          <p:spPr bwMode="auto">
            <a:xfrm>
              <a:off x="3571868" y="1142984"/>
              <a:ext cx="10001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金梅毛隸書" pitchFamily="49" charset="-120"/>
                </a:rPr>
                <a:t>先</a:t>
              </a:r>
            </a:p>
          </p:txBody>
        </p:sp>
        <p:sp>
          <p:nvSpPr>
            <p:cNvPr id="63495" name="文字方塊 9"/>
            <p:cNvSpPr txBox="1">
              <a:spLocks noChangeArrowheads="1"/>
            </p:cNvSpPr>
            <p:nvPr/>
          </p:nvSpPr>
          <p:spPr bwMode="auto">
            <a:xfrm>
              <a:off x="6929454" y="571480"/>
              <a:ext cx="10001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金梅毛隸書" pitchFamily="49" charset="-120"/>
                </a:rPr>
                <a:t>後</a:t>
              </a:r>
            </a:p>
          </p:txBody>
        </p:sp>
      </p:grpSp>
      <p:grpSp>
        <p:nvGrpSpPr>
          <p:cNvPr id="3" name="群組 7"/>
          <p:cNvGrpSpPr/>
          <p:nvPr/>
        </p:nvGrpSpPr>
        <p:grpSpPr>
          <a:xfrm>
            <a:off x="285720" y="3429001"/>
            <a:ext cx="2070516" cy="2070516"/>
            <a:chOff x="451" y="607815"/>
            <a:chExt cx="2070516" cy="2070516"/>
          </a:xfrm>
          <a:solidFill>
            <a:srgbClr val="3333FF"/>
          </a:solidFill>
        </p:grpSpPr>
        <p:sp>
          <p:nvSpPr>
            <p:cNvPr id="9" name="橢圓 8"/>
            <p:cNvSpPr/>
            <p:nvPr/>
          </p:nvSpPr>
          <p:spPr>
            <a:xfrm>
              <a:off x="451" y="607815"/>
              <a:ext cx="2070516" cy="2070516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橢圓 4"/>
            <p:cNvSpPr/>
            <p:nvPr/>
          </p:nvSpPr>
          <p:spPr>
            <a:xfrm>
              <a:off x="303671" y="911035"/>
              <a:ext cx="1464076" cy="146407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基隆</a:t>
              </a:r>
              <a:r>
                <a:rPr lang="zh-TW" altLang="en-US" sz="3600" b="1" kern="1200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區</a:t>
              </a:r>
              <a:r>
                <a:rPr lang="zh-TW" altLang="en-US" sz="3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完全免試入學</a:t>
              </a:r>
            </a:p>
          </p:txBody>
        </p:sp>
      </p:grpSp>
      <p:sp>
        <p:nvSpPr>
          <p:cNvPr id="11" name="等腰三角形 10"/>
          <p:cNvSpPr/>
          <p:nvPr/>
        </p:nvSpPr>
        <p:spPr>
          <a:xfrm rot="4774519">
            <a:off x="2347203" y="3403837"/>
            <a:ext cx="724680" cy="582737"/>
          </a:xfrm>
          <a:prstGeom prst="triangle">
            <a:avLst/>
          </a:prstGeom>
          <a:gradFill>
            <a:gsLst>
              <a:gs pos="0">
                <a:srgbClr val="3333FF"/>
              </a:gs>
              <a:gs pos="80000">
                <a:schemeClr val="accent2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2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文字方塊 8"/>
          <p:cNvSpPr txBox="1">
            <a:spLocks noChangeArrowheads="1"/>
          </p:cNvSpPr>
          <p:nvPr/>
        </p:nvSpPr>
        <p:spPr bwMode="auto">
          <a:xfrm>
            <a:off x="357158" y="2214556"/>
            <a:ext cx="17859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金梅毛隸書" pitchFamily="49" charset="-120"/>
              </a:rPr>
              <a:t>更早</a:t>
            </a:r>
          </a:p>
        </p:txBody>
      </p:sp>
    </p:spTree>
    <p:extLst>
      <p:ext uri="{BB962C8B-B14F-4D97-AF65-F5344CB8AC3E}">
        <p14:creationId xmlns:p14="http://schemas.microsoft.com/office/powerpoint/2010/main" val="3525414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  <p:bldP spid="1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1068387"/>
          </a:xfrm>
        </p:spPr>
        <p:txBody>
          <a:bodyPr/>
          <a:lstStyle/>
          <a:p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招生範圍</a:t>
            </a:r>
            <a:endParaRPr lang="zh-TW" alt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隸書" pitchFamily="49" charset="-120"/>
            </a:endParaRPr>
          </a:p>
        </p:txBody>
      </p:sp>
      <p:sp>
        <p:nvSpPr>
          <p:cNvPr id="63492" name="Shape 332"/>
          <p:cNvSpPr>
            <a:spLocks noChangeArrowheads="1"/>
          </p:cNvSpPr>
          <p:nvPr/>
        </p:nvSpPr>
        <p:spPr bwMode="auto">
          <a:xfrm>
            <a:off x="7286625" y="4857749"/>
            <a:ext cx="1320800" cy="167005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493" name="Shape 333"/>
          <p:cNvSpPr>
            <a:spLocks noChangeArrowheads="1"/>
          </p:cNvSpPr>
          <p:nvPr/>
        </p:nvSpPr>
        <p:spPr bwMode="auto">
          <a:xfrm>
            <a:off x="3857625" y="4929190"/>
            <a:ext cx="1289050" cy="15525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00100" y="1357299"/>
            <a:ext cx="70723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1.</a:t>
            </a:r>
            <a:r>
              <a:rPr lang="zh-TW" alt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基隆市</a:t>
            </a:r>
            <a:r>
              <a:rPr lang="zh-TW" altLang="en-US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全區</a:t>
            </a:r>
            <a:r>
              <a:rPr lang="en-US" altLang="zh-TW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zh-TW" altLang="en-US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中正、仁愛、</a:t>
            </a:r>
            <a:endParaRPr lang="en-US" altLang="zh-TW" sz="4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zh-TW" altLang="en-US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信義、中山、安樂、七堵、</a:t>
            </a:r>
            <a:endParaRPr lang="en-US" altLang="zh-TW" sz="4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zh-TW" altLang="en-US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暖暖等區</a:t>
            </a:r>
            <a:r>
              <a:rPr lang="en-US" altLang="zh-TW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  <a:p>
            <a:r>
              <a:rPr lang="en-US" altLang="zh-TW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lang="zh-TW" altLang="en-US" sz="4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新北市</a:t>
            </a:r>
            <a:r>
              <a:rPr lang="zh-TW" altLang="en-US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瑞芳、萬里、雙溪、</a:t>
            </a:r>
            <a:endParaRPr lang="en-US" altLang="zh-TW" sz="40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zh-TW" altLang="en-US" sz="4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貢寮、平溪、汐止等區</a:t>
            </a:r>
          </a:p>
        </p:txBody>
      </p:sp>
    </p:spTree>
    <p:extLst>
      <p:ext uri="{BB962C8B-B14F-4D97-AF65-F5344CB8AC3E}">
        <p14:creationId xmlns:p14="http://schemas.microsoft.com/office/powerpoint/2010/main" val="26274306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>
          <a:xfrm>
            <a:off x="928662" y="17464"/>
            <a:ext cx="7286676" cy="1068387"/>
          </a:xfrm>
        </p:spPr>
        <p:txBody>
          <a:bodyPr/>
          <a:lstStyle/>
          <a:p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招生學校</a:t>
            </a:r>
            <a:endParaRPr lang="zh-TW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金梅毛隸書" pitchFamily="49" charset="-120"/>
              <a:cs typeface="Times New Roman" pitchFamily="18" charset="0"/>
            </a:endParaRPr>
          </a:p>
        </p:txBody>
      </p:sp>
      <p:graphicFrame>
        <p:nvGraphicFramePr>
          <p:cNvPr id="10" name="資料庫圖表 9"/>
          <p:cNvGraphicFramePr/>
          <p:nvPr/>
        </p:nvGraphicFramePr>
        <p:xfrm>
          <a:off x="142844" y="1142984"/>
          <a:ext cx="6643734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群組 21"/>
          <p:cNvGrpSpPr/>
          <p:nvPr/>
        </p:nvGrpSpPr>
        <p:grpSpPr>
          <a:xfrm>
            <a:off x="7072332" y="1142985"/>
            <a:ext cx="1806913" cy="3832911"/>
            <a:chOff x="7072330" y="1142984"/>
            <a:chExt cx="1806913" cy="3832910"/>
          </a:xfrm>
        </p:grpSpPr>
        <p:grpSp>
          <p:nvGrpSpPr>
            <p:cNvPr id="3" name="群組 4"/>
            <p:cNvGrpSpPr/>
            <p:nvPr/>
          </p:nvGrpSpPr>
          <p:grpSpPr>
            <a:xfrm>
              <a:off x="7072330" y="1142984"/>
              <a:ext cx="1806913" cy="903456"/>
              <a:chOff x="4708113" y="36291"/>
              <a:chExt cx="1806913" cy="903456"/>
            </a:xfrm>
          </p:grpSpPr>
          <p:sp>
            <p:nvSpPr>
              <p:cNvPr id="6" name="圓角矩形 5"/>
              <p:cNvSpPr/>
              <p:nvPr/>
            </p:nvSpPr>
            <p:spPr>
              <a:xfrm>
                <a:off x="4708113" y="36291"/>
                <a:ext cx="1806913" cy="90345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-4464770"/>
                  <a:satOff val="26899"/>
                  <a:lumOff val="2156"/>
                  <a:alphaOff val="0"/>
                </a:schemeClr>
              </a:fillRef>
              <a:effectRef idx="0">
                <a:schemeClr val="accent4">
                  <a:hueOff val="-4464770"/>
                  <a:satOff val="26899"/>
                  <a:lumOff val="215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" name="圓角矩形 4"/>
              <p:cNvSpPr/>
              <p:nvPr/>
            </p:nvSpPr>
            <p:spPr>
              <a:xfrm>
                <a:off x="4734574" y="62752"/>
                <a:ext cx="1753991" cy="8505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9535" tIns="59690" rIns="89535" bIns="59690" numCol="1" spcCol="1270" anchor="ctr" anchorCtr="0">
                <a:noAutofit/>
              </a:bodyPr>
              <a:lstStyle/>
              <a:p>
                <a:pPr lvl="0" algn="ctr" defTabSz="2089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4000" b="1" kern="12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金梅毛行書" pitchFamily="49" charset="-120"/>
                  </a:rPr>
                  <a:t>新北市</a:t>
                </a:r>
              </a:p>
            </p:txBody>
          </p:sp>
        </p:grpSp>
        <p:grpSp>
          <p:nvGrpSpPr>
            <p:cNvPr id="4" name="群組 8"/>
            <p:cNvGrpSpPr/>
            <p:nvPr/>
          </p:nvGrpSpPr>
          <p:grpSpPr>
            <a:xfrm>
              <a:off x="7429520" y="2214554"/>
              <a:ext cx="1445531" cy="903456"/>
              <a:chOff x="5016159" y="1114477"/>
              <a:chExt cx="1445531" cy="903456"/>
            </a:xfrm>
          </p:grpSpPr>
          <p:sp>
            <p:nvSpPr>
              <p:cNvPr id="11" name="圓角矩形 10"/>
              <p:cNvSpPr/>
              <p:nvPr/>
            </p:nvSpPr>
            <p:spPr>
              <a:xfrm>
                <a:off x="5016159" y="1114477"/>
                <a:ext cx="1445531" cy="90345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4">
                  <a:hueOff val="-3247105"/>
                  <a:satOff val="19563"/>
                  <a:lumOff val="1568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圓角矩形 4"/>
              <p:cNvSpPr/>
              <p:nvPr/>
            </p:nvSpPr>
            <p:spPr>
              <a:xfrm>
                <a:off x="5042620" y="1140938"/>
                <a:ext cx="1392609" cy="8505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9535" tIns="59690" rIns="89535" bIns="59690" numCol="1" spcCol="1270" anchor="ctr" anchorCtr="0">
                <a:noAutofit/>
              </a:bodyPr>
              <a:lstStyle/>
              <a:p>
                <a:pPr lvl="0" algn="ctr" defTabSz="2089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4700" b="1" kern="12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金梅毛行書" pitchFamily="49" charset="-120"/>
                  </a:rPr>
                  <a:t>雙溪</a:t>
                </a:r>
              </a:p>
            </p:txBody>
          </p:sp>
        </p:grpSp>
        <p:sp>
          <p:nvSpPr>
            <p:cNvPr id="13" name="直線接點 3"/>
            <p:cNvSpPr/>
            <p:nvPr/>
          </p:nvSpPr>
          <p:spPr>
            <a:xfrm>
              <a:off x="7286644" y="2071678"/>
              <a:ext cx="127354" cy="62645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626457"/>
                  </a:lnTo>
                  <a:lnTo>
                    <a:pt x="127354" y="626457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直線接點 3"/>
            <p:cNvSpPr/>
            <p:nvPr/>
          </p:nvSpPr>
          <p:spPr>
            <a:xfrm>
              <a:off x="7286644" y="2071678"/>
              <a:ext cx="149630" cy="177489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774895"/>
                  </a:lnTo>
                  <a:lnTo>
                    <a:pt x="149630" y="1774895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直線接點 3"/>
            <p:cNvSpPr/>
            <p:nvPr/>
          </p:nvSpPr>
          <p:spPr>
            <a:xfrm>
              <a:off x="7286644" y="2071678"/>
              <a:ext cx="149630" cy="29042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904216"/>
                  </a:lnTo>
                  <a:lnTo>
                    <a:pt x="149630" y="2904216"/>
                  </a:lnTo>
                </a:path>
              </a:pathLst>
            </a:custGeom>
            <a:noFill/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3731473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1068387"/>
          </a:xfrm>
        </p:spPr>
        <p:txBody>
          <a:bodyPr/>
          <a:lstStyle/>
          <a:p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報名資格</a:t>
            </a:r>
            <a:endParaRPr lang="zh-TW" alt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隸書" pitchFamily="49" charset="-120"/>
            </a:endParaRPr>
          </a:p>
        </p:txBody>
      </p:sp>
      <p:sp>
        <p:nvSpPr>
          <p:cNvPr id="65540" name="矩形 5"/>
          <p:cNvSpPr>
            <a:spLocks noChangeArrowheads="1"/>
          </p:cNvSpPr>
          <p:nvPr/>
        </p:nvSpPr>
        <p:spPr bwMode="auto">
          <a:xfrm>
            <a:off x="1428752" y="1071549"/>
            <a:ext cx="650081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【</a:t>
            </a:r>
            <a:r>
              <a:rPr lang="zh-TW" altLang="en-US" sz="7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基隆市</a:t>
            </a:r>
            <a:r>
              <a:rPr lang="en-US" altLang="zh-TW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公私立國民中學</a:t>
            </a:r>
            <a:r>
              <a:rPr lang="zh-TW" altLang="en-US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應屆</a:t>
            </a: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畢</a:t>
            </a:r>
            <a:r>
              <a:rPr lang="en-US" altLang="zh-TW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(</a:t>
            </a: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結</a:t>
            </a:r>
            <a:r>
              <a:rPr lang="en-US" altLang="zh-TW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)</a:t>
            </a: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業生</a:t>
            </a:r>
            <a:endParaRPr lang="en-US" altLang="zh-TW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全真顏體" pitchFamily="49" charset="-12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及新北市招生範圍內國民中學應屆畢</a:t>
            </a:r>
            <a:r>
              <a:rPr lang="en-US" altLang="zh-TW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(</a:t>
            </a:r>
            <a:r>
              <a:rPr lang="zh-TW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結</a:t>
            </a:r>
            <a:r>
              <a:rPr lang="en-US" altLang="zh-TW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)</a:t>
            </a:r>
            <a:r>
              <a:rPr lang="zh-TW" alt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業生</a:t>
            </a:r>
            <a:endParaRPr lang="zh-TW" altLang="en-US" sz="3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全真顏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742094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75"/>
          <p:cNvGraphicFramePr>
            <a:graphicFrameLocks noGrp="1"/>
          </p:cNvGraphicFramePr>
          <p:nvPr/>
        </p:nvGraphicFramePr>
        <p:xfrm>
          <a:off x="357158" y="2714620"/>
          <a:ext cx="8424862" cy="3095634"/>
        </p:xfrm>
        <a:graphic>
          <a:graphicData uri="http://schemas.openxmlformats.org/drawingml/2006/table">
            <a:tbl>
              <a:tblPr/>
              <a:tblGrid>
                <a:gridCol w="15652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4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15939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學年度</a:t>
                      </a:r>
                      <a:endParaRPr kumimoji="1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106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107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108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109</a:t>
                      </a:r>
                      <a:endParaRPr kumimoji="1" lang="zh-TW" altLang="zh-TW" sz="31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110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111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5939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全國人數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239,736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227,039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211,571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206,977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199,873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198,064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5939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基隆市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3,685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3,454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3,109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3,003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2,828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3,168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5939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臺北市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23,116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22,312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20,366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21,293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20,466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19,648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5939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新北市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37,480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35,539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33,493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32,042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31,356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30,659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5939">
                <a:tc>
                  <a:txBody>
                    <a:bodyPr/>
                    <a:lstStyle/>
                    <a:p>
                      <a:pPr marL="0" marR="0" lvl="0" indent="1270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基北區合計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64,281 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61,305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56,968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56,338</a:t>
                      </a:r>
                      <a:endParaRPr kumimoji="1" lang="zh-TW" altLang="zh-TW" sz="2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54,650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53,475</a:t>
                      </a:r>
                      <a:endParaRPr kumimoji="1" lang="zh-TW" altLang="zh-TW" sz="2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Rectangle 4"/>
          <p:cNvSpPr txBox="1">
            <a:spLocks/>
          </p:cNvSpPr>
          <p:nvPr/>
        </p:nvSpPr>
        <p:spPr bwMode="auto">
          <a:xfrm>
            <a:off x="357158" y="642917"/>
            <a:ext cx="8429684" cy="1928827"/>
          </a:xfrm>
          <a:prstGeom prst="rect">
            <a:avLst/>
          </a:prstGeom>
          <a:solidFill>
            <a:srgbClr val="CCFFCC"/>
          </a:solidFill>
          <a:ln w="12700">
            <a:solidFill>
              <a:srgbClr val="3333FF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TW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zh-TW" alt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基北區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國中畢業生人數減少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630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人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㊣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國中教育會考各等級人數依比率減少</a:t>
            </a:r>
            <a:r>
              <a:rPr lang="en-US" altLang="zh-TW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預估各科得</a:t>
            </a:r>
            <a:r>
              <a:rPr lang="en-US" altLang="zh-TW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A++</a:t>
            </a:r>
            <a:r>
              <a:rPr lang="zh-TW" alt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者減少</a:t>
            </a:r>
            <a:r>
              <a:rPr lang="en-US" altLang="zh-TW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30</a:t>
            </a:r>
            <a:r>
              <a:rPr lang="zh-TW" alt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</a:t>
            </a:r>
            <a:r>
              <a:rPr lang="en-US" altLang="zh-TW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eaLnBrk="0" hangingPunct="0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㊣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競爭人數微幅減少，預估高中職各校最低錄取分與去年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相當</a:t>
            </a:r>
            <a:endParaRPr lang="en-US" altLang="zh-TW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zh-TW" alt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</a:t>
            </a:r>
            <a:r>
              <a:rPr lang="en-US" altLang="zh-TW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社區高中，台北市錄取分提高，新北市錄取分降低</a:t>
            </a:r>
            <a:r>
              <a:rPr lang="en-US" altLang="zh-TW" sz="1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 eaLnBrk="0" hangingPunct="0">
              <a:defRPr/>
            </a:pPr>
            <a:r>
              <a:rPr lang="zh-TW" alt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</a:t>
            </a:r>
            <a:r>
              <a:rPr lang="en-US" altLang="zh-TW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zh-TW" altLang="en-US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各校</a:t>
            </a:r>
            <a:r>
              <a:rPr lang="zh-TW" altLang="en-US" sz="1600" b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錄取分之高低</a:t>
            </a:r>
            <a:r>
              <a:rPr lang="zh-TW" altLang="en-US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會受到國中教育會考</a:t>
            </a:r>
            <a:r>
              <a:rPr lang="zh-TW" altLang="en-US" sz="1600" b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各等級</a:t>
            </a:r>
            <a:r>
              <a:rPr lang="en-US" altLang="zh-TW" sz="1600" b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</a:t>
            </a:r>
            <a:r>
              <a:rPr lang="zh-TW" altLang="en-US" sz="1600" b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標示人數的多寡</a:t>
            </a:r>
            <a:r>
              <a:rPr lang="zh-TW" altLang="en-US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影響</a:t>
            </a:r>
            <a:r>
              <a:rPr lang="en-US" altLang="zh-TW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endParaRPr lang="zh-TW" altLang="en-US" sz="1600" b="1" dirty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56415" name="文字方塊 7"/>
          <p:cNvSpPr txBox="1">
            <a:spLocks noChangeArrowheads="1"/>
          </p:cNvSpPr>
          <p:nvPr/>
        </p:nvSpPr>
        <p:spPr bwMode="auto">
          <a:xfrm>
            <a:off x="4643438" y="5857892"/>
            <a:ext cx="26432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比前一年  </a:t>
            </a:r>
            <a:r>
              <a:rPr kumimoji="0"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-630</a:t>
            </a:r>
            <a:r>
              <a:rPr kumimoji="0" lang="en-US" altLang="zh-TW" sz="16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(-1.10%)</a:t>
            </a:r>
            <a:endParaRPr kumimoji="0" lang="zh-TW" altLang="en-US" sz="1600" b="1" dirty="0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7158" y="3786191"/>
            <a:ext cx="8429684" cy="2000264"/>
          </a:xfrm>
          <a:prstGeom prst="rect">
            <a:avLst/>
          </a:prstGeom>
          <a:noFill/>
          <a:ln w="508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7"/>
          <p:cNvSpPr txBox="1">
            <a:spLocks noChangeArrowheads="1"/>
          </p:cNvSpPr>
          <p:nvPr/>
        </p:nvSpPr>
        <p:spPr bwMode="auto">
          <a:xfrm>
            <a:off x="6429388" y="3857630"/>
            <a:ext cx="1214446" cy="276999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en-US" altLang="zh-TW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-106(-3.41%)</a:t>
            </a:r>
            <a:endParaRPr kumimoji="0" lang="zh-TW" altLang="en-US" sz="1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文字方塊 7"/>
          <p:cNvSpPr txBox="1">
            <a:spLocks noChangeArrowheads="1"/>
          </p:cNvSpPr>
          <p:nvPr/>
        </p:nvSpPr>
        <p:spPr bwMode="auto">
          <a:xfrm>
            <a:off x="6429388" y="4395601"/>
            <a:ext cx="1214446" cy="276999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en-US" altLang="zh-TW" sz="1200" b="1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+927(+4.55%)</a:t>
            </a:r>
            <a:endParaRPr kumimoji="0" lang="zh-TW" altLang="en-US" sz="1200" b="1" dirty="0"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6429388" y="4929199"/>
            <a:ext cx="1214446" cy="276999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en-US" altLang="zh-TW" sz="12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-1,451(-4.33%)</a:t>
            </a:r>
            <a:endParaRPr kumimoji="0" lang="zh-TW" altLang="en-US" sz="12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字方塊 7">
            <a:extLst>
              <a:ext uri="{FF2B5EF4-FFF2-40B4-BE49-F238E27FC236}">
                <a16:creationId xmlns:a16="http://schemas.microsoft.com/office/drawing/2014/main" xmlns="" id="{1D3EDA75-40BB-4A63-BA52-5FDDC2F1C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120" y="1984289"/>
            <a:ext cx="338437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kumimoji="0" lang="en-US" altLang="zh-TW" sz="10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TOP7</a:t>
            </a:r>
            <a:r>
              <a:rPr kumimoji="0" lang="zh-TW" altLang="en-US" sz="10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：林口、淡水、汐止、新莊、板橋、五股、新店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6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6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415" grpId="0"/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10683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報名作業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14350" y="1357314"/>
            <a:ext cx="7643865" cy="3447098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Dot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+mj-lt"/>
                <a:ea typeface="標楷體" panose="03000509000000000000" pitchFamily="65" charset="-120"/>
                <a:cs typeface="新細明體" pitchFamily="18" charset="-120"/>
              </a:rPr>
              <a:t>☆</a:t>
            </a:r>
            <a:r>
              <a:rPr lang="zh-TW" altLang="en-US" sz="36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一律由就讀國中代辦</a:t>
            </a:r>
            <a:r>
              <a:rPr lang="zh-TW" altLang="en-US" sz="3600" b="1" dirty="0">
                <a:solidFill>
                  <a:srgbClr val="3333FF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集體報名</a:t>
            </a:r>
            <a:r>
              <a:rPr lang="zh-TW" altLang="en-US" sz="36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。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☆報名學生可</a:t>
            </a:r>
            <a:r>
              <a:rPr lang="zh-TW" alt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選填</a:t>
            </a:r>
            <a:r>
              <a:rPr lang="zh-TW" altLang="en-US" sz="4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學習區</a:t>
            </a:r>
            <a:r>
              <a:rPr lang="zh-TW" altLang="en-US" sz="3600" b="1" i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對應學校</a:t>
            </a:r>
            <a:r>
              <a:rPr lang="zh-TW" altLang="en-US" sz="3600" b="1" i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endParaRPr lang="en-US" altLang="zh-TW" sz="3600" b="1" i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   之</a:t>
            </a:r>
            <a:r>
              <a:rPr lang="en-US" altLang="zh-TW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1 </a:t>
            </a:r>
            <a:r>
              <a:rPr lang="zh-TW" alt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校</a:t>
            </a:r>
            <a:r>
              <a:rPr lang="en-US" altLang="zh-TW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/</a:t>
            </a:r>
            <a:r>
              <a:rPr lang="zh-TW" alt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</a:t>
            </a:r>
            <a:r>
              <a:rPr lang="en-US" altLang="zh-TW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1 </a:t>
            </a:r>
            <a:r>
              <a:rPr lang="zh-TW" alt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科</a:t>
            </a:r>
            <a:r>
              <a:rPr lang="zh-TW" altLang="en-US" sz="36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報名。</a:t>
            </a:r>
            <a:endParaRPr lang="en-US" altLang="zh-TW" sz="3600" b="1" dirty="0">
              <a:solidFill>
                <a:srgbClr val="C00000"/>
              </a:solidFill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pPr>
              <a:defRPr/>
            </a:pP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     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(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基隆市國中應屆畢業生可選擇基隆市境內</a:t>
            </a:r>
            <a:endParaRPr lang="en-US" altLang="zh-TW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pPr>
              <a:defRPr/>
            </a:pP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       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11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所公私立高中職為志願學校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)</a:t>
            </a:r>
            <a:endParaRPr lang="zh-TW" alt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982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10683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錄取方式</a:t>
            </a:r>
          </a:p>
        </p:txBody>
      </p:sp>
      <p:graphicFrame>
        <p:nvGraphicFramePr>
          <p:cNvPr id="3" name="資料庫圖表 2"/>
          <p:cNvGraphicFramePr/>
          <p:nvPr/>
        </p:nvGraphicFramePr>
        <p:xfrm>
          <a:off x="251520" y="1000109"/>
          <a:ext cx="8640960" cy="5597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0208079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pic>
        <p:nvPicPr>
          <p:cNvPr id="7" name="圖片 6" descr="images (1)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10"/>
          <p:cNvSpPr>
            <a:spLocks noChangeArrowheads="1"/>
          </p:cNvSpPr>
          <p:nvPr/>
        </p:nvSpPr>
        <p:spPr bwMode="auto">
          <a:xfrm>
            <a:off x="2000232" y="2571744"/>
            <a:ext cx="4643470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全真顏體" panose="02010609000101010101" pitchFamily="49" charset="-120"/>
                <a:cs typeface="Times New Roman" pitchFamily="18" charset="0"/>
              </a:rPr>
              <a:t>直升</a:t>
            </a:r>
            <a:r>
              <a:rPr lang="zh-TW" altLang="en-US" sz="5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全真顏體" panose="02010609000101010101" pitchFamily="49" charset="-120"/>
                <a:cs typeface="Times New Roman" pitchFamily="18" charset="0"/>
              </a:rPr>
              <a:t>入學</a:t>
            </a:r>
            <a:endParaRPr lang="zh-TW" altLang="en-US" sz="5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全真顏體" panose="02010609000101010101" pitchFamily="49" charset="-120"/>
              <a:cs typeface="Times New Roman" pitchFamily="18" charset="0"/>
            </a:endParaRP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標題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1068387"/>
          </a:xfrm>
        </p:spPr>
        <p:txBody>
          <a:bodyPr/>
          <a:lstStyle/>
          <a:p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辦理時機</a:t>
            </a:r>
            <a:endParaRPr lang="zh-TW" alt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隸書" pitchFamily="49" charset="-120"/>
            </a:endParaRPr>
          </a:p>
        </p:txBody>
      </p:sp>
      <p:sp>
        <p:nvSpPr>
          <p:cNvPr id="63492" name="Shape 332"/>
          <p:cNvSpPr>
            <a:spLocks noChangeArrowheads="1"/>
          </p:cNvSpPr>
          <p:nvPr/>
        </p:nvSpPr>
        <p:spPr bwMode="auto">
          <a:xfrm>
            <a:off x="7286625" y="4857749"/>
            <a:ext cx="1320800" cy="167005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3493" name="Shape 333"/>
          <p:cNvSpPr>
            <a:spLocks noChangeArrowheads="1"/>
          </p:cNvSpPr>
          <p:nvPr/>
        </p:nvSpPr>
        <p:spPr bwMode="auto">
          <a:xfrm>
            <a:off x="6000760" y="4929199"/>
            <a:ext cx="1289050" cy="15525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2" name="群組 12"/>
          <p:cNvGrpSpPr/>
          <p:nvPr/>
        </p:nvGrpSpPr>
        <p:grpSpPr>
          <a:xfrm>
            <a:off x="3071802" y="571480"/>
            <a:ext cx="5572164" cy="4286280"/>
            <a:chOff x="3071802" y="571480"/>
            <a:chExt cx="5572164" cy="4286280"/>
          </a:xfrm>
        </p:grpSpPr>
        <p:graphicFrame>
          <p:nvGraphicFramePr>
            <p:cNvPr id="6" name="資料庫圖表 5"/>
            <p:cNvGraphicFramePr/>
            <p:nvPr/>
          </p:nvGraphicFramePr>
          <p:xfrm>
            <a:off x="3071802" y="1571612"/>
            <a:ext cx="5572164" cy="32861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63494" name="文字方塊 8"/>
            <p:cNvSpPr txBox="1">
              <a:spLocks noChangeArrowheads="1"/>
            </p:cNvSpPr>
            <p:nvPr/>
          </p:nvSpPr>
          <p:spPr bwMode="auto">
            <a:xfrm>
              <a:off x="3571868" y="1142984"/>
              <a:ext cx="10001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金梅毛隸書" pitchFamily="49" charset="-120"/>
                </a:rPr>
                <a:t>先</a:t>
              </a:r>
            </a:p>
          </p:txBody>
        </p:sp>
        <p:sp>
          <p:nvSpPr>
            <p:cNvPr id="63495" name="文字方塊 9"/>
            <p:cNvSpPr txBox="1">
              <a:spLocks noChangeArrowheads="1"/>
            </p:cNvSpPr>
            <p:nvPr/>
          </p:nvSpPr>
          <p:spPr bwMode="auto">
            <a:xfrm>
              <a:off x="6929454" y="571480"/>
              <a:ext cx="10001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金梅毛隸書" pitchFamily="49" charset="-120"/>
                </a:rPr>
                <a:t>後</a:t>
              </a:r>
            </a:p>
          </p:txBody>
        </p:sp>
      </p:grpSp>
      <p:grpSp>
        <p:nvGrpSpPr>
          <p:cNvPr id="3" name="群組 7"/>
          <p:cNvGrpSpPr/>
          <p:nvPr/>
        </p:nvGrpSpPr>
        <p:grpSpPr>
          <a:xfrm>
            <a:off x="285720" y="3429001"/>
            <a:ext cx="2070516" cy="2070516"/>
            <a:chOff x="451" y="607815"/>
            <a:chExt cx="2070516" cy="2070516"/>
          </a:xfrm>
          <a:solidFill>
            <a:srgbClr val="3333FF"/>
          </a:solidFill>
        </p:grpSpPr>
        <p:sp>
          <p:nvSpPr>
            <p:cNvPr id="9" name="橢圓 8"/>
            <p:cNvSpPr/>
            <p:nvPr/>
          </p:nvSpPr>
          <p:spPr>
            <a:xfrm>
              <a:off x="451" y="607815"/>
              <a:ext cx="2070516" cy="2070516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橢圓 4"/>
            <p:cNvSpPr/>
            <p:nvPr/>
          </p:nvSpPr>
          <p:spPr>
            <a:xfrm>
              <a:off x="303671" y="911035"/>
              <a:ext cx="1464076" cy="146407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基隆</a:t>
              </a:r>
              <a:r>
                <a:rPr lang="zh-TW" altLang="en-US" sz="3600" b="1" kern="1200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區</a:t>
              </a:r>
              <a:r>
                <a:rPr lang="zh-TW" altLang="en-US" sz="3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itchFamily="65" charset="-120"/>
                  <a:ea typeface="全真顏體" pitchFamily="49" charset="-120"/>
                </a:rPr>
                <a:t>完全免試入學</a:t>
              </a:r>
            </a:p>
          </p:txBody>
        </p:sp>
      </p:grpSp>
      <p:sp>
        <p:nvSpPr>
          <p:cNvPr id="11" name="等腰三角形 10"/>
          <p:cNvSpPr/>
          <p:nvPr/>
        </p:nvSpPr>
        <p:spPr>
          <a:xfrm rot="4774519">
            <a:off x="2347203" y="3403837"/>
            <a:ext cx="724680" cy="582737"/>
          </a:xfrm>
          <a:prstGeom prst="triangle">
            <a:avLst/>
          </a:prstGeom>
          <a:gradFill>
            <a:gsLst>
              <a:gs pos="0">
                <a:srgbClr val="3333FF"/>
              </a:gs>
              <a:gs pos="80000">
                <a:schemeClr val="accent2">
                  <a:hueOff val="0"/>
                  <a:satOff val="0"/>
                  <a:lumOff val="0"/>
                  <a:alphaOff val="0"/>
                  <a:shade val="93000"/>
                  <a:satMod val="130000"/>
                </a:schemeClr>
              </a:gs>
              <a:gs pos="100000">
                <a:schemeClr val="accent2">
                  <a:hueOff val="0"/>
                  <a:satOff val="0"/>
                  <a:lumOff val="0"/>
                  <a:alphaOff val="0"/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文字方塊 8"/>
          <p:cNvSpPr txBox="1">
            <a:spLocks noChangeArrowheads="1"/>
          </p:cNvSpPr>
          <p:nvPr/>
        </p:nvSpPr>
        <p:spPr bwMode="auto">
          <a:xfrm>
            <a:off x="357158" y="2214556"/>
            <a:ext cx="17859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金梅毛隸書" pitchFamily="49" charset="-120"/>
              </a:rPr>
              <a:t>更早</a:t>
            </a:r>
          </a:p>
        </p:txBody>
      </p:sp>
      <p:grpSp>
        <p:nvGrpSpPr>
          <p:cNvPr id="14" name="群組 7"/>
          <p:cNvGrpSpPr/>
          <p:nvPr/>
        </p:nvGrpSpPr>
        <p:grpSpPr>
          <a:xfrm>
            <a:off x="2571736" y="4214819"/>
            <a:ext cx="2070516" cy="2070516"/>
            <a:chOff x="451" y="607815"/>
            <a:chExt cx="2070516" cy="2070516"/>
          </a:xfrm>
          <a:solidFill>
            <a:srgbClr val="FF00FF"/>
          </a:solidFill>
        </p:grpSpPr>
        <p:sp>
          <p:nvSpPr>
            <p:cNvPr id="15" name="橢圓 14"/>
            <p:cNvSpPr/>
            <p:nvPr/>
          </p:nvSpPr>
          <p:spPr>
            <a:xfrm>
              <a:off x="451" y="607815"/>
              <a:ext cx="2070516" cy="2070516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橢圓 4"/>
            <p:cNvSpPr/>
            <p:nvPr/>
          </p:nvSpPr>
          <p:spPr>
            <a:xfrm>
              <a:off x="303671" y="911035"/>
              <a:ext cx="1464076" cy="146407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1333500"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3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基隆市直升</a:t>
              </a:r>
              <a:endParaRPr lang="en-US" altLang="zh-TW" sz="3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lvl="0" algn="ctr" defTabSz="1333500"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3000" b="1" kern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入學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92732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標題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1068387"/>
          </a:xfrm>
        </p:spPr>
        <p:txBody>
          <a:bodyPr/>
          <a:lstStyle/>
          <a:p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招生學校</a:t>
            </a:r>
            <a:endParaRPr lang="zh-TW" alt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隸書" pitchFamily="49" charset="-120"/>
            </a:endParaRPr>
          </a:p>
        </p:txBody>
      </p:sp>
      <p:graphicFrame>
        <p:nvGraphicFramePr>
          <p:cNvPr id="10" name="資料庫圖表 9"/>
          <p:cNvGraphicFramePr/>
          <p:nvPr/>
        </p:nvGraphicFramePr>
        <p:xfrm>
          <a:off x="357158" y="1142984"/>
          <a:ext cx="8143932" cy="54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6054380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標題 1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1068387"/>
          </a:xfrm>
        </p:spPr>
        <p:txBody>
          <a:bodyPr/>
          <a:lstStyle/>
          <a:p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報名資格</a:t>
            </a:r>
            <a:endParaRPr lang="zh-TW" alt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金梅毛隸書" pitchFamily="49" charset="-120"/>
            </a:endParaRPr>
          </a:p>
        </p:txBody>
      </p:sp>
      <p:sp>
        <p:nvSpPr>
          <p:cNvPr id="65540" name="矩形 5"/>
          <p:cNvSpPr>
            <a:spLocks noChangeArrowheads="1"/>
          </p:cNvSpPr>
          <p:nvPr/>
        </p:nvSpPr>
        <p:spPr bwMode="auto">
          <a:xfrm>
            <a:off x="1000100" y="2000240"/>
            <a:ext cx="721523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【</a:t>
            </a:r>
            <a:r>
              <a:rPr lang="zh-TW" altLang="en-US" sz="7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基隆市</a:t>
            </a:r>
            <a:r>
              <a:rPr lang="en-US" altLang="zh-TW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公私立完全中學國中部</a:t>
            </a:r>
            <a:endParaRPr lang="en-US" altLang="zh-TW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全真顏體" pitchFamily="49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應屆</a:t>
            </a: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畢</a:t>
            </a:r>
            <a:r>
              <a:rPr lang="en-US" altLang="zh-TW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(</a:t>
            </a: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結</a:t>
            </a:r>
            <a:r>
              <a:rPr lang="en-US" altLang="zh-TW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)</a:t>
            </a:r>
            <a:r>
              <a:rPr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全真顏體" pitchFamily="49" charset="-120"/>
              </a:rPr>
              <a:t>業生</a:t>
            </a:r>
            <a:endParaRPr lang="en-US" altLang="zh-TW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全真顏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6485240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10683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報名作業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28664" y="1643052"/>
            <a:ext cx="7215239" cy="3431709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Dot"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+mj-lt"/>
                <a:ea typeface="標楷體" panose="03000509000000000000" pitchFamily="65" charset="-120"/>
                <a:cs typeface="新細明體" pitchFamily="18" charset="-120"/>
              </a:rPr>
              <a:t>☆</a:t>
            </a:r>
            <a:r>
              <a:rPr lang="zh-TW" altLang="en-US" sz="36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一律向就讀國中</a:t>
            </a:r>
            <a:r>
              <a:rPr lang="zh-TW" altLang="en-US" sz="3600" b="1" dirty="0">
                <a:solidFill>
                  <a:srgbClr val="3333FF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報名</a:t>
            </a:r>
            <a:r>
              <a:rPr lang="zh-TW" altLang="en-US" sz="36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。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6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☆報名學生以</a:t>
            </a:r>
            <a:r>
              <a:rPr lang="zh-TW" altLang="en-US" sz="5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該校</a:t>
            </a:r>
            <a:r>
              <a:rPr lang="zh-TW" alt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高中部普通科</a:t>
            </a:r>
            <a:r>
              <a:rPr lang="zh-TW" altLang="en-US" sz="36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為唯一志願。</a:t>
            </a:r>
            <a:endParaRPr lang="en-US" altLang="zh-TW" sz="3600" b="1" dirty="0">
              <a:solidFill>
                <a:srgbClr val="C00000"/>
              </a:solidFill>
              <a:latin typeface="Times New Roman" pitchFamily="18" charset="0"/>
              <a:ea typeface="標楷體" panose="03000509000000000000" pitchFamily="65" charset="-120"/>
              <a:cs typeface="Times New Roman" pitchFamily="18" charset="0"/>
            </a:endParaRPr>
          </a:p>
          <a:p>
            <a:pPr>
              <a:defRPr/>
            </a:pPr>
            <a:r>
              <a:rPr lang="zh-TW" altLang="en-US" sz="2800" b="1" dirty="0">
                <a:solidFill>
                  <a:srgbClr val="C00000"/>
                </a:solidFill>
                <a:latin typeface="Times New Roman" pitchFamily="18" charset="0"/>
                <a:ea typeface="標楷體" panose="03000509000000000000" pitchFamily="65" charset="-120"/>
                <a:cs typeface="Times New Roman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743937255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0" y="17464"/>
            <a:ext cx="9144000" cy="10683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金梅毛隸書" pitchFamily="49" charset="-120"/>
              </a:rPr>
              <a:t>錄取方式</a:t>
            </a:r>
          </a:p>
        </p:txBody>
      </p:sp>
      <p:graphicFrame>
        <p:nvGraphicFramePr>
          <p:cNvPr id="3" name="資料庫圖表 2"/>
          <p:cNvGraphicFramePr/>
          <p:nvPr/>
        </p:nvGraphicFramePr>
        <p:xfrm>
          <a:off x="251520" y="1000109"/>
          <a:ext cx="8640960" cy="5597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2434866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07525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zh-TW" sz="2400"/>
          </a:p>
        </p:txBody>
      </p:sp>
      <p:sp>
        <p:nvSpPr>
          <p:cNvPr id="11271" name="矩形 10"/>
          <p:cNvSpPr>
            <a:spLocks noChangeArrowheads="1"/>
          </p:cNvSpPr>
          <p:nvPr/>
        </p:nvSpPr>
        <p:spPr bwMode="auto">
          <a:xfrm>
            <a:off x="1187452" y="2420939"/>
            <a:ext cx="665919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itchFamily="65" charset="-120"/>
                <a:ea typeface="標楷體" pitchFamily="65" charset="-120"/>
              </a:rPr>
              <a:t>肆、分享與建議</a:t>
            </a:r>
          </a:p>
        </p:txBody>
      </p:sp>
    </p:spTree>
  </p:cSld>
  <p:clrMapOvr>
    <a:masterClrMapping/>
  </p:clrMapOvr>
  <p:transition advTm="5000">
    <p:cut thruBlk="1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-152400" y="206469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sp>
        <p:nvSpPr>
          <p:cNvPr id="6149" name="Rectangle 6"/>
          <p:cNvSpPr>
            <a:spLocks noChangeArrowheads="1"/>
          </p:cNvSpPr>
          <p:nvPr/>
        </p:nvSpPr>
        <p:spPr bwMode="auto">
          <a:xfrm>
            <a:off x="152401" y="4331644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zh-TW" altLang="zh-TW" sz="2400">
              <a:latin typeface="Calibri" pitchFamily="34" charset="0"/>
            </a:endParaRPr>
          </a:p>
        </p:txBody>
      </p:sp>
      <p:pic>
        <p:nvPicPr>
          <p:cNvPr id="7" name="圖片 6" descr="images (1)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2285984" y="2643181"/>
            <a:ext cx="3929090" cy="923330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諮詢管道</a:t>
            </a:r>
          </a:p>
        </p:txBody>
      </p:sp>
    </p:spTree>
  </p:cSld>
  <p:clrMapOvr>
    <a:masterClrMapping/>
  </p:clrMapOvr>
  <p:transition advTm="5000">
    <p:cut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00036" y="785793"/>
            <a:ext cx="8207375" cy="1815882"/>
          </a:xfrm>
          <a:prstGeom prst="rect">
            <a:avLst/>
          </a:prstGeom>
          <a:solidFill>
            <a:srgbClr val="CCFFCC"/>
          </a:solidFill>
          <a:ln w="12700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2.</a:t>
            </a:r>
            <a:r>
              <a:rPr lang="zh-TW" alt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台北市公立學校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降低班級人數</a:t>
            </a:r>
          </a:p>
          <a:p>
            <a:pPr algn="just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109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高中每班再減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人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(36→35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，預估</a:t>
            </a:r>
            <a:r>
              <a:rPr lang="zh-TW" alt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減少約 </a:t>
            </a:r>
            <a:r>
              <a:rPr lang="en-US" altLang="zh-TW" sz="20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376</a:t>
            </a:r>
            <a:r>
              <a:rPr lang="zh-TW" altLang="en-US" sz="20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</a:t>
            </a:r>
            <a:r>
              <a:rPr lang="zh-TW" alt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個名額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)</a:t>
            </a:r>
          </a:p>
          <a:p>
            <a:pPr algn="just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           高職每班再減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人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(36→35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，預估</a:t>
            </a:r>
            <a:r>
              <a:rPr lang="zh-TW" alt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減少約 </a:t>
            </a:r>
            <a:r>
              <a:rPr lang="en-US" altLang="zh-TW" sz="20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130</a:t>
            </a:r>
            <a:r>
              <a:rPr lang="zh-TW" altLang="en-US" sz="20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</a:t>
            </a:r>
            <a:r>
              <a:rPr lang="zh-TW" alt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個名額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)</a:t>
            </a:r>
          </a:p>
          <a:p>
            <a:pPr algn="just">
              <a:defRPr/>
            </a:pP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                      台北市公立學校合計減少約 </a:t>
            </a:r>
            <a:r>
              <a:rPr lang="en-US" altLang="zh-TW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500</a:t>
            </a:r>
            <a:r>
              <a:rPr lang="zh-TW" alt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個名額</a:t>
            </a:r>
            <a:endParaRPr lang="en-US" altLang="zh-TW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algn="just">
              <a:defRPr/>
            </a:pPr>
            <a:r>
              <a:rPr lang="zh-TW" altLang="en-US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  建國高中</a:t>
            </a:r>
            <a:r>
              <a:rPr lang="en-US" altLang="zh-TW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</a:t>
            </a:r>
            <a:r>
              <a:rPr lang="zh-TW" altLang="en-US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人、北一女中</a:t>
            </a:r>
            <a:r>
              <a:rPr lang="en-US" altLang="zh-TW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18</a:t>
            </a:r>
            <a:r>
              <a:rPr lang="zh-TW" altLang="en-US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人、成功高中</a:t>
            </a:r>
            <a:r>
              <a:rPr lang="en-US" altLang="zh-TW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17</a:t>
            </a:r>
            <a:r>
              <a:rPr lang="zh-TW" altLang="en-US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人、中山女中</a:t>
            </a:r>
            <a:r>
              <a:rPr lang="en-US" altLang="zh-TW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23</a:t>
            </a:r>
            <a:r>
              <a:rPr lang="zh-TW" altLang="en-US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人、松山高中</a:t>
            </a:r>
            <a:r>
              <a:rPr lang="en-US" altLang="zh-TW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28</a:t>
            </a:r>
            <a:r>
              <a:rPr lang="zh-TW" altLang="en-US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人、大同高中</a:t>
            </a:r>
            <a:r>
              <a:rPr lang="en-US" altLang="zh-TW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16</a:t>
            </a:r>
            <a:r>
              <a:rPr lang="zh-TW" altLang="en-US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人，合計約</a:t>
            </a:r>
            <a:r>
              <a:rPr lang="en-US" altLang="zh-TW" sz="1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120</a:t>
            </a:r>
            <a:r>
              <a:rPr lang="zh-TW" altLang="en-US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個名額</a:t>
            </a:r>
            <a:endParaRPr lang="en-US" altLang="zh-TW" sz="1200" b="1" dirty="0">
              <a:solidFill>
                <a:srgbClr val="FF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00036" y="2857497"/>
            <a:ext cx="8207375" cy="1508105"/>
          </a:xfrm>
          <a:prstGeom prst="rect">
            <a:avLst/>
          </a:prstGeom>
          <a:solidFill>
            <a:srgbClr val="CCFFCC"/>
          </a:solidFill>
          <a:ln w="12700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3.</a:t>
            </a:r>
            <a:r>
              <a:rPr lang="zh-TW" alt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國立學校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降低班級人數</a:t>
            </a:r>
          </a:p>
          <a:p>
            <a:pPr algn="just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109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高中每班再減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人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(36→35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，預估</a:t>
            </a:r>
            <a:r>
              <a:rPr lang="zh-TW" alt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減少約 </a:t>
            </a:r>
            <a:r>
              <a:rPr lang="en-US" altLang="zh-TW" sz="20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25</a:t>
            </a:r>
            <a:r>
              <a:rPr lang="zh-TW" altLang="en-US" sz="2000" b="1" u="sng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</a:t>
            </a:r>
            <a:r>
              <a:rPr lang="zh-TW" alt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個名額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)</a:t>
            </a:r>
          </a:p>
          <a:p>
            <a:pPr algn="just">
              <a:defRPr/>
            </a:pP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           高職每班再減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人</a:t>
            </a:r>
            <a:r>
              <a:rPr lang="en-US" altLang="zh-TW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(36→35)</a:t>
            </a:r>
          </a:p>
          <a:p>
            <a:pPr algn="just">
              <a:defRPr/>
            </a:pPr>
            <a:r>
              <a:rPr lang="zh-TW" altLang="en-US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師大附中</a:t>
            </a:r>
            <a:r>
              <a:rPr lang="en-US" altLang="zh-TW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en-US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人、政大附中</a:t>
            </a:r>
            <a:r>
              <a:rPr lang="en-US" altLang="zh-TW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9</a:t>
            </a:r>
            <a:r>
              <a:rPr lang="zh-TW" altLang="en-US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人，合計約</a:t>
            </a:r>
            <a:r>
              <a:rPr lang="en-US" altLang="zh-TW" sz="12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10</a:t>
            </a:r>
            <a:r>
              <a:rPr lang="zh-TW" altLang="en-US" sz="12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個名額</a:t>
            </a:r>
            <a:endParaRPr lang="en-US" altLang="zh-TW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0036" y="5357825"/>
            <a:ext cx="8207375" cy="707886"/>
          </a:xfrm>
          <a:prstGeom prst="rect">
            <a:avLst/>
          </a:prstGeom>
          <a:solidFill>
            <a:srgbClr val="CCFFCC"/>
          </a:solidFill>
          <a:ln w="12700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zh-TW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4.</a:t>
            </a:r>
            <a:r>
              <a:rPr lang="zh-TW" alt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五專優先免試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開放</a:t>
            </a:r>
            <a:r>
              <a:rPr lang="zh-TW" altLang="en-US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非應屆</a:t>
            </a:r>
            <a:r>
              <a:rPr lang="zh-TW" alt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學生報名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500034" y="4429132"/>
            <a:ext cx="3857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前五志願合計約減少</a:t>
            </a:r>
            <a:r>
              <a:rPr lang="en-US" altLang="zh-TW" sz="2000" b="1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130</a:t>
            </a:r>
            <a:r>
              <a:rPr lang="zh-TW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個名額</a:t>
            </a:r>
          </a:p>
        </p:txBody>
      </p:sp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/>
          <p:cNvSpPr>
            <a:spLocks noChangeArrowheads="1"/>
          </p:cNvSpPr>
          <p:nvPr/>
        </p:nvSpPr>
        <p:spPr bwMode="auto">
          <a:xfrm>
            <a:off x="4263736" y="672584"/>
            <a:ext cx="184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zh-TW" altLang="en-US">
              <a:latin typeface="微軟正黑體" pitchFamily="34" charset="-120"/>
              <a:ea typeface="微軟正黑體" pitchFamily="34" charset="-120"/>
              <a:cs typeface="華康儷特圓" pitchFamily="49" charset="-120"/>
            </a:endParaRPr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785786" y="2786058"/>
            <a:ext cx="756126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kumimoji="0" lang="zh-TW" altLang="en-US" sz="5400" b="1" dirty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電話：</a:t>
            </a:r>
            <a:r>
              <a:rPr kumimoji="0" lang="en-US" altLang="zh-TW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2430-1505</a:t>
            </a:r>
          </a:p>
          <a:p>
            <a:pPr algn="ctr">
              <a:defRPr/>
            </a:pPr>
            <a:r>
              <a:rPr kumimoji="0" lang="zh-TW" altLang="en-US" sz="6000" b="1" dirty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                  </a:t>
            </a:r>
            <a:r>
              <a:rPr kumimoji="0" lang="zh-TW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分機</a:t>
            </a:r>
            <a:r>
              <a:rPr kumimoji="0" lang="en-US" altLang="zh-TW" sz="60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102</a:t>
            </a:r>
          </a:p>
          <a:p>
            <a:pPr algn="ctr">
              <a:defRPr/>
            </a:pPr>
            <a:r>
              <a:rPr kumimoji="0" lang="zh-TW" altLang="en-US" sz="5400" b="1" dirty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傳真：</a:t>
            </a:r>
            <a:r>
              <a:rPr kumimoji="0" lang="en-US" altLang="zh-TW" sz="7200" b="1" dirty="0"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2432-7209</a:t>
            </a:r>
            <a:endParaRPr kumimoji="0" lang="zh-TW" altLang="en-US" sz="7200" b="1" dirty="0"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403352" y="1700105"/>
            <a:ext cx="6048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基隆市</a:t>
            </a:r>
            <a:r>
              <a:rPr kumimoji="0" lang="zh-TW" alt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十二年國教</a:t>
            </a:r>
            <a:r>
              <a:rPr kumimoji="0" lang="zh-TW" alt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諮詢熱線</a:t>
            </a:r>
          </a:p>
        </p:txBody>
      </p:sp>
      <p:pic>
        <p:nvPicPr>
          <p:cNvPr id="46085" name="圖片 8" descr="header_bg09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8997054C-7277-4F6B-A533-730CF0FDF30F}"/>
              </a:ext>
            </a:extLst>
          </p:cNvPr>
          <p:cNvSpPr txBox="1"/>
          <p:nvPr/>
        </p:nvSpPr>
        <p:spPr>
          <a:xfrm>
            <a:off x="0" y="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基隆市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650" y="5643579"/>
            <a:ext cx="7704138" cy="592123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kumimoji="0"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</a:rPr>
              <a:t>網址：</a:t>
            </a:r>
            <a:r>
              <a:rPr kumimoji="0"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標楷體" pitchFamily="65" charset="-120"/>
                <a:hlinkClick r:id="rId2"/>
              </a:rPr>
              <a:t>https://12basic.kl.edu.tw</a:t>
            </a:r>
            <a:endParaRPr kumimoji="0" lang="zh-TW" altLang="en-U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標題 1"/>
          <p:cNvSpPr>
            <a:spLocks noGrp="1"/>
          </p:cNvSpPr>
          <p:nvPr>
            <p:ph type="title" idx="4294967295"/>
          </p:nvPr>
        </p:nvSpPr>
        <p:spPr>
          <a:xfrm>
            <a:off x="250827" y="188914"/>
            <a:ext cx="8278813" cy="8556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基隆市十二年國教資訊網</a:t>
            </a:r>
          </a:p>
        </p:txBody>
      </p:sp>
      <p:pic>
        <p:nvPicPr>
          <p:cNvPr id="410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285860"/>
            <a:ext cx="4876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85CAE780-E831-42E3-A4C2-2B0BFDF4A277}"/>
              </a:ext>
            </a:extLst>
          </p:cNvPr>
          <p:cNvSpPr txBox="1"/>
          <p:nvPr/>
        </p:nvSpPr>
        <p:spPr>
          <a:xfrm>
            <a:off x="0" y="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基隆市</a:t>
            </a:r>
          </a:p>
        </p:txBody>
      </p:sp>
    </p:spTree>
  </p:cSld>
  <p:clrMapOvr>
    <a:masterClrMapping/>
  </p:clrMapOvr>
  <p:transition>
    <p:cut thruBlk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3078" name="Rectangle 12"/>
          <p:cNvSpPr>
            <a:spLocks noChangeArrowheads="1"/>
          </p:cNvSpPr>
          <p:nvPr/>
        </p:nvSpPr>
        <p:spPr bwMode="auto">
          <a:xfrm>
            <a:off x="250825" y="2924177"/>
            <a:ext cx="86423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zh-TW" altLang="en-US" sz="6000" b="1" dirty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 pitchFamily="49" charset="-120"/>
              </a:rPr>
              <a:t>電話：</a:t>
            </a:r>
            <a:r>
              <a:rPr lang="en-US" altLang="zh-TW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 pitchFamily="49" charset="-120"/>
              </a:rPr>
              <a:t>(04)3706-1800</a:t>
            </a:r>
            <a:endParaRPr lang="zh-TW" alt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華康儷中黑" pitchFamily="49" charset="-120"/>
            </a:endParaRP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547815" y="1628668"/>
            <a:ext cx="6048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 pitchFamily="49" charset="-120"/>
              </a:rPr>
              <a:t>教育部</a:t>
            </a:r>
            <a:r>
              <a:rPr lang="zh-TW" altLang="en-US" sz="36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華康儷中黑" pitchFamily="49" charset="-120"/>
              </a:rPr>
              <a:t>十二年國教</a:t>
            </a:r>
            <a:r>
              <a:rPr lang="zh-TW" alt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華康超黑體(P)"/>
                <a:ea typeface="華康儷中黑" pitchFamily="49" charset="-120"/>
              </a:rPr>
              <a:t>諮詢熱線</a:t>
            </a:r>
          </a:p>
        </p:txBody>
      </p:sp>
      <p:pic>
        <p:nvPicPr>
          <p:cNvPr id="48135" name="圖片 11" descr="hd_01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53000" cy="123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63715" y="5805488"/>
            <a:ext cx="5616575" cy="503237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網址：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hlinkClick r:id="rId2"/>
              </a:rPr>
              <a:t>http://12basic.edu.tw</a:t>
            </a:r>
            <a:endParaRPr lang="zh-TW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411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500175"/>
            <a:ext cx="4876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250827" y="188914"/>
            <a:ext cx="8278813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教育部十二年國民基本教育資訊網</a:t>
            </a:r>
          </a:p>
        </p:txBody>
      </p:sp>
    </p:spTree>
  </p:cSld>
  <p:clrMapOvr>
    <a:masterClrMapping/>
  </p:clrMapOvr>
  <p:transition>
    <p:cut thruBlk="1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sz="3200" b="1" kern="12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華康新特黑體" pitchFamily="49" charset="-120"/>
                <a:cs typeface="+mn-cs"/>
              </a:rPr>
              <a:t>國中教育會考網站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63715" y="5805488"/>
            <a:ext cx="5616575" cy="503237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FF0000"/>
            </a:solidFill>
            <a:prstDash val="solid"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</a:rPr>
              <a:t>網址：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標楷體" pitchFamily="65" charset="-120"/>
                <a:hlinkClick r:id="rId3"/>
              </a:rPr>
              <a:t>https://cap.nace.edu.tw</a:t>
            </a:r>
            <a:endParaRPr lang="zh-TW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4126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1500175"/>
            <a:ext cx="4876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cut thruBlk="1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8854" name="Rectangle 7"/>
          <p:cNvSpPr>
            <a:spLocks noChangeArrowheads="1"/>
          </p:cNvSpPr>
          <p:nvPr/>
        </p:nvSpPr>
        <p:spPr bwMode="auto">
          <a:xfrm>
            <a:off x="949327" y="5516565"/>
            <a:ext cx="71779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3600" b="1" dirty="0">
                <a:solidFill>
                  <a:srgbClr val="FF3300"/>
                </a:solidFill>
                <a:ea typeface="華康儷中黑"/>
                <a:cs typeface="華康儷中黑"/>
              </a:rPr>
              <a:t> </a:t>
            </a:r>
            <a:r>
              <a:rPr lang="zh-TW" altLang="en-US" sz="36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華康儷中黑"/>
                <a:cs typeface="華康儷中黑"/>
              </a:rPr>
              <a:t>網址：</a:t>
            </a:r>
            <a:r>
              <a:rPr lang="en-US" altLang="zh-TW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華康儷中黑"/>
                <a:cs typeface="華康儷中黑"/>
                <a:hlinkClick r:id="rId2"/>
              </a:rPr>
              <a:t>http://adapt.k12ea.gov.tw</a:t>
            </a:r>
            <a:endParaRPr lang="en-US" altLang="zh-TW" sz="3600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華康儷中黑"/>
              <a:cs typeface="華康儷中黑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84213" y="260351"/>
            <a:ext cx="78486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國中畢業生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適性入學宣導</a:t>
            </a:r>
            <a:r>
              <a:rPr lang="zh-TW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網站</a:t>
            </a:r>
            <a:endParaRPr lang="zh-TW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3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428736"/>
            <a:ext cx="4876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cut thruBlk="1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8854" name="Rectangle 7"/>
          <p:cNvSpPr>
            <a:spLocks noChangeArrowheads="1"/>
          </p:cNvSpPr>
          <p:nvPr/>
        </p:nvSpPr>
        <p:spPr bwMode="auto">
          <a:xfrm>
            <a:off x="857225" y="5500703"/>
            <a:ext cx="75055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3600" b="1" dirty="0">
                <a:solidFill>
                  <a:srgbClr val="FF3300"/>
                </a:solidFill>
                <a:ea typeface="華康儷中黑" pitchFamily="1" charset="-120"/>
              </a:rPr>
              <a:t> </a:t>
            </a:r>
            <a:r>
              <a:rPr lang="zh-TW" alt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1" charset="-120"/>
              </a:rPr>
              <a:t>網址：</a:t>
            </a:r>
            <a:r>
              <a:rPr lang="en-US" altLang="zh-TW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1" charset="-120"/>
              </a:rPr>
              <a:t> </a:t>
            </a:r>
            <a:r>
              <a:rPr lang="en-US" altLang="zh-TW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itchFamily="1" charset="-120"/>
                <a:hlinkClick r:id="rId2"/>
              </a:rPr>
              <a:t>http://203.72.29.166/search</a:t>
            </a:r>
            <a:endParaRPr lang="en-US" altLang="zh-TW" sz="3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華康儷中黑" pitchFamily="1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84213" y="260351"/>
            <a:ext cx="78486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全</a:t>
            </a:r>
            <a:r>
              <a:rPr lang="zh-TW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高中、高職、五專資訊</a:t>
            </a:r>
            <a:r>
              <a:rPr lang="zh-TW" altLang="zh-TW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網</a:t>
            </a:r>
            <a:endParaRPr lang="zh-TW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4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1357299"/>
            <a:ext cx="4876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cut thruBlk="1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8854" name="Rectangle 7"/>
          <p:cNvSpPr>
            <a:spLocks noChangeArrowheads="1"/>
          </p:cNvSpPr>
          <p:nvPr/>
        </p:nvSpPr>
        <p:spPr bwMode="auto">
          <a:xfrm>
            <a:off x="571472" y="5516563"/>
            <a:ext cx="80010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</a:rPr>
              <a:t>網址：</a:t>
            </a:r>
            <a:r>
              <a:rPr lang="en-US" altLang="zh-TW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華康儷中黑"/>
                <a:cs typeface="Times New Roman" pitchFamily="18" charset="0"/>
                <a:hlinkClick r:id="rId2"/>
              </a:rPr>
              <a:t>https://techexpo.moe.edu.tw/search/profile_edutype.php?ec=5</a:t>
            </a:r>
            <a:endParaRPr lang="en-US" altLang="zh-TW" sz="2000" b="1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華康儷中黑"/>
              <a:cs typeface="Times New Roman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84213" y="260351"/>
            <a:ext cx="78486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五專招生資訊網</a:t>
            </a:r>
          </a:p>
        </p:txBody>
      </p:sp>
      <p:pic>
        <p:nvPicPr>
          <p:cNvPr id="4392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357299"/>
            <a:ext cx="4876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cut thruBlk="1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8854" name="Rectangle 7"/>
          <p:cNvSpPr>
            <a:spLocks noChangeArrowheads="1"/>
          </p:cNvSpPr>
          <p:nvPr/>
        </p:nvSpPr>
        <p:spPr bwMode="auto">
          <a:xfrm>
            <a:off x="714349" y="5516565"/>
            <a:ext cx="77379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2400" b="1" dirty="0">
                <a:solidFill>
                  <a:srgbClr val="FF3300"/>
                </a:solidFill>
                <a:ea typeface="華康儷中黑" pitchFamily="1" charset="-120"/>
              </a:rPr>
              <a:t> </a:t>
            </a:r>
            <a:r>
              <a:rPr lang="zh-TW" alt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網址：</a:t>
            </a:r>
            <a:r>
              <a:rPr lang="en-US" altLang="zh-TW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2"/>
              </a:rPr>
              <a:t>https://www.techadmi.edu.tw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395290" y="260349"/>
            <a:ext cx="83534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技專校院招生策略委員會</a:t>
            </a:r>
            <a:endParaRPr lang="zh-TW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5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357299"/>
            <a:ext cx="4876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cut thruBlk="1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-215900" y="672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8854" name="Rectangle 7"/>
          <p:cNvSpPr>
            <a:spLocks noChangeArrowheads="1"/>
          </p:cNvSpPr>
          <p:nvPr/>
        </p:nvSpPr>
        <p:spPr bwMode="auto">
          <a:xfrm>
            <a:off x="714350" y="5516565"/>
            <a:ext cx="76841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2400" b="1" dirty="0">
                <a:solidFill>
                  <a:srgbClr val="FF3300"/>
                </a:solidFill>
                <a:ea typeface="華康儷中黑" pitchFamily="1" charset="-120"/>
              </a:rPr>
              <a:t> </a:t>
            </a:r>
            <a:r>
              <a:rPr lang="zh-TW" altLang="en-US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 pitchFamily="1" charset="-120"/>
                <a:cs typeface="Times New Roman" pitchFamily="18" charset="0"/>
              </a:rPr>
              <a:t>網址：</a:t>
            </a:r>
            <a:r>
              <a:rPr lang="en-US" altLang="zh-TW" sz="3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儷中黑" pitchFamily="1" charset="-120"/>
                <a:cs typeface="Times New Roman" pitchFamily="18" charset="0"/>
                <a:hlinkClick r:id="rId2"/>
              </a:rPr>
              <a:t>https://techexpo.moe.edu.tw/search</a:t>
            </a:r>
            <a:endParaRPr lang="en-US" altLang="zh-TW" sz="32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華康儷中黑" pitchFamily="1" charset="-120"/>
              <a:cs typeface="Times New Roman" pitchFamily="18" charset="0"/>
              <a:hlinkClick r:id="rId3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95290" y="260349"/>
            <a:ext cx="83534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技訊網</a:t>
            </a:r>
            <a:endParaRPr lang="zh-TW" alt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1285860"/>
            <a:ext cx="4876800" cy="390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cut thruBlk="1"/>
  </p:transition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FF"/>
        </a:solidFill>
        <a:scene3d>
          <a:camera prst="orthographicFront"/>
          <a:lightRig rig="threePt" dir="t"/>
        </a:scene3d>
        <a:sp3d>
          <a:bevelT w="6350"/>
        </a:sp3d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91455</TotalTime>
  <Words>6646</Words>
  <Application>Microsoft Office PowerPoint</Application>
  <PresentationFormat>如螢幕大小 (4:3)</PresentationFormat>
  <Paragraphs>1106</Paragraphs>
  <Slides>116</Slides>
  <Notes>11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116</vt:i4>
      </vt:variant>
    </vt:vector>
  </HeadingPairs>
  <TitlesOfParts>
    <vt:vector size="118" baseType="lpstr">
      <vt:lpstr>預設簡報設計</vt:lpstr>
      <vt:lpstr>Word 2007 文件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國中教育會考 成績單</vt:lpstr>
      <vt:lpstr>PowerPoint 簡報</vt:lpstr>
      <vt:lpstr>核心素養</vt:lpstr>
      <vt:lpstr>素養導向試題的特色(國中教育會考) 陳柏熹  未來Family，22期。https://gfamily.cwgv.com.tw/content/index/7199</vt:lpstr>
      <vt:lpstr>國文(106)</vt:lpstr>
      <vt:lpstr>數學(106)</vt:lpstr>
      <vt:lpstr>數學(106非選)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國中教育會考怎麼考</vt:lpstr>
      <vt:lpstr>測驗結果呈現方式</vt:lpstr>
      <vt:lpstr>PowerPoint 簡報</vt:lpstr>
      <vt:lpstr>國中教育會考網站</vt:lpstr>
      <vt:lpstr>PowerPoint 簡報</vt:lpstr>
      <vt:lpstr>PowerPoint 簡報</vt:lpstr>
      <vt:lpstr>PowerPoint 簡報</vt:lpstr>
      <vt:lpstr>PowerPoint 簡報</vt:lpstr>
      <vt:lpstr>PowerPoint 簡報</vt:lpstr>
      <vt:lpstr>普通型高中(普高)</vt:lpstr>
      <vt:lpstr>技術型高中(技高)</vt:lpstr>
      <vt:lpstr>綜合型高中(綜高)</vt:lpstr>
      <vt:lpstr>單科型高中</vt:lpstr>
      <vt:lpstr>各類型學校的教育目標</vt:lpstr>
      <vt:lpstr>五　　專</vt:lpstr>
      <vt:lpstr>PowerPoint 簡報</vt:lpstr>
      <vt:lpstr>特色招生相關入學管道</vt:lpstr>
      <vt:lpstr>免試入學相關招生管道</vt:lpstr>
      <vt:lpstr>其它相關招生管道</vt:lpstr>
      <vt:lpstr>學術傾向學生</vt:lpstr>
      <vt:lpstr>技職傾向學生</vt:lpstr>
      <vt:lpstr>才藝出眾學生</vt:lpstr>
      <vt:lpstr>體育專長學生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辦理時機</vt:lpstr>
      <vt:lpstr>招生學校</vt:lpstr>
      <vt:lpstr>報名資格</vt:lpstr>
      <vt:lpstr>報名作業</vt:lpstr>
      <vt:lpstr>錄取方式</vt:lpstr>
      <vt:lpstr>PowerPoint 簡報</vt:lpstr>
      <vt:lpstr>PowerPoint 簡報</vt:lpstr>
      <vt:lpstr>辦理時機</vt:lpstr>
      <vt:lpstr>招生範圍</vt:lpstr>
      <vt:lpstr>招生學校</vt:lpstr>
      <vt:lpstr>報名資格</vt:lpstr>
      <vt:lpstr>報名作業</vt:lpstr>
      <vt:lpstr>錄取方式</vt:lpstr>
      <vt:lpstr>PowerPoint 簡報</vt:lpstr>
      <vt:lpstr>辦理時機</vt:lpstr>
      <vt:lpstr>招生學校</vt:lpstr>
      <vt:lpstr>報名資格</vt:lpstr>
      <vt:lpstr>報名作業</vt:lpstr>
      <vt:lpstr>錄取方式</vt:lpstr>
      <vt:lpstr>PowerPoint 簡報</vt:lpstr>
      <vt:lpstr>PowerPoint 簡報</vt:lpstr>
      <vt:lpstr>PowerPoint 簡報</vt:lpstr>
      <vt:lpstr>基隆市十二年國教資訊網</vt:lpstr>
      <vt:lpstr>PowerPoint 簡報</vt:lpstr>
      <vt:lpstr>PowerPoint 簡報</vt:lpstr>
      <vt:lpstr>國中教育會考網站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只要有先天的才情與後天的專注，再冷門的事業，做到頂尖，照樣贏得尊敬                                                        〜〜高希均(天下雜誌創辦人)</vt:lpstr>
      <vt:lpstr>廿一世紀最重要的成功要素  跨文化能力 跨學科能力                               ～國際教育專家  吳道揆博士</vt:lpstr>
      <vt:lpstr>PowerPoint 簡報</vt:lpstr>
      <vt:lpstr>適性入學建議</vt:lpstr>
      <vt:lpstr>PowerPoint 簡報</vt:lpstr>
      <vt:lpstr>考前飲食小叮嚀(取材自康健雜誌等)</vt:lpstr>
      <vt:lpstr>考前飲食小叮嚀</vt:lpstr>
      <vt:lpstr>考前飲食小叮嚀</vt:lpstr>
      <vt:lpstr>防疫食材(取材於2020/03/19自由時報)</vt:lpstr>
      <vt:lpstr>護肺飲食(取材於2020/03/29匯流新聞網)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ccp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臺北市立木柵高級工業職業學校</dc:title>
  <dc:creator>ccp</dc:creator>
  <cp:lastModifiedBy>Halu</cp:lastModifiedBy>
  <cp:revision>1357</cp:revision>
  <dcterms:created xsi:type="dcterms:W3CDTF">2005-06-02T13:01:42Z</dcterms:created>
  <dcterms:modified xsi:type="dcterms:W3CDTF">2020-06-19T04:25:35Z</dcterms:modified>
</cp:coreProperties>
</file>